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58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emples.ru/private/f000656/656_01529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5972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08111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Царевиче-Алексиевский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храм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Богослужения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в новом храме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tsarevich.cerkov.ru/files/2014/08/fes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81374" cy="5249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Пионерский лагерь «Факел»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mtdata.ru/u31/photo4E4E/20967848868-0/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620000" cy="559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aleksin-city.info/wp-content/uploads/2014/10/ha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6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92488" cy="257829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Освещение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летнего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храма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sarevich.cerkov.ru/files/2019/08/velosv_17_07_2019_08-1024x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946550" cy="3476356"/>
          </a:xfrm>
          <a:prstGeom prst="rect">
            <a:avLst/>
          </a:prstGeom>
          <a:noFill/>
        </p:spPr>
      </p:pic>
      <p:pic>
        <p:nvPicPr>
          <p:cNvPr id="5" name="Picture 2" descr="http://tsarevich.cerkov.ru/files/2019/08/velosv_17_07_2019_18-1024x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5328592" cy="368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84784"/>
            <a:ext cx="3898776" cy="464137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Протоиерей </a:t>
            </a:r>
          </a:p>
          <a:p>
            <a:pPr algn="ctr">
              <a:buNone/>
            </a:pPr>
            <a:endParaRPr lang="ru-RU" sz="900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Вячеслав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Ковалевский </a:t>
            </a:r>
            <a:r>
              <a:rPr lang="ru-RU" dirty="0" smtClean="0"/>
              <a:t>— </a:t>
            </a:r>
            <a:endParaRPr lang="ru-RU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dirty="0" smtClean="0"/>
              <a:t>настоятель </a:t>
            </a:r>
            <a:endParaRPr lang="ru-RU" sz="1200" dirty="0" smtClean="0"/>
          </a:p>
          <a:p>
            <a:pPr algn="ctr">
              <a:buNone/>
            </a:pPr>
            <a:r>
              <a:rPr lang="ru-RU" dirty="0" err="1" smtClean="0"/>
              <a:t>Свято-Сергеевского</a:t>
            </a:r>
            <a:r>
              <a:rPr lang="ru-RU" dirty="0" smtClean="0"/>
              <a:t> </a:t>
            </a:r>
            <a:r>
              <a:rPr lang="ru-RU" dirty="0" smtClean="0"/>
              <a:t>храма г. Тулы</a:t>
            </a:r>
            <a:endParaRPr lang="ru-RU" dirty="0"/>
          </a:p>
        </p:txBody>
      </p:sp>
      <p:pic>
        <p:nvPicPr>
          <p:cNvPr id="4098" name="Picture 2" descr="http://tulaeparhia.ru/wp-content/uploads/2019/05/4-Kovalevskiy-683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274561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leksin-city.info/wp-content/uploads/2014/10/hale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88832" cy="5616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Строительство храма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964488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Приход </a:t>
            </a:r>
            <a:r>
              <a:rPr lang="ru-RU" sz="3800" b="1" dirty="0" err="1" smtClean="0">
                <a:solidFill>
                  <a:schemeClr val="accent3">
                    <a:lumMod val="50000"/>
                  </a:schemeClr>
                </a:solidFill>
              </a:rPr>
              <a:t>Царевиче-Алексиевского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 храма</a:t>
            </a:r>
            <a:endParaRPr lang="ru-RU" sz="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3.fotokto.ru/photo/full/338/3389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553062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Икона цесаревича Алексея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4906888" cy="43533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ww.blagovest-moskva.ru/upload/6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58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1124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Виталий Анатольевич </a:t>
            </a:r>
            <a:r>
              <a:rPr lang="ru-RU" sz="3600" b="1" dirty="0" smtClean="0">
                <a:solidFill>
                  <a:srgbClr val="0070C0"/>
                </a:solidFill>
              </a:rPr>
              <a:t>Горлов</a:t>
            </a:r>
          </a:p>
        </p:txBody>
      </p:sp>
      <p:pic>
        <p:nvPicPr>
          <p:cNvPr id="23554" name="Picture 2" descr="http://tsarevich.cerkov.ru/files/2013/02/%D0%92-%D1%85%D1%80%D0%B0%D0%BC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03951" cy="5202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Царевиче-Алексиевский  храм</vt:lpstr>
      <vt:lpstr>Пионерский лагерь «Факел»</vt:lpstr>
      <vt:lpstr>Слайд 3</vt:lpstr>
      <vt:lpstr>Освещение  летнего  храма</vt:lpstr>
      <vt:lpstr>Слайд 5</vt:lpstr>
      <vt:lpstr>Строительство храма</vt:lpstr>
      <vt:lpstr>Приход Царевиче-Алексиевского храма</vt:lpstr>
      <vt:lpstr>Икона цесаревича Алексея</vt:lpstr>
      <vt:lpstr>Слайд 9</vt:lpstr>
      <vt:lpstr>Богослужения в новом храме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Чукарев</dc:creator>
  <cp:lastModifiedBy>Дмитрий Чукарев</cp:lastModifiedBy>
  <cp:revision>8</cp:revision>
  <dcterms:created xsi:type="dcterms:W3CDTF">2019-10-20T20:11:59Z</dcterms:created>
  <dcterms:modified xsi:type="dcterms:W3CDTF">2019-10-20T21:03:45Z</dcterms:modified>
</cp:coreProperties>
</file>