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86" r:id="rId2"/>
    <p:sldId id="305" r:id="rId3"/>
    <p:sldId id="291" r:id="rId4"/>
    <p:sldId id="293" r:id="rId5"/>
    <p:sldId id="294" r:id="rId6"/>
    <p:sldId id="295" r:id="rId7"/>
    <p:sldId id="299" r:id="rId8"/>
    <p:sldId id="300" r:id="rId9"/>
    <p:sldId id="296" r:id="rId10"/>
    <p:sldId id="302" r:id="rId11"/>
    <p:sldId id="297" r:id="rId12"/>
    <p:sldId id="304" r:id="rId13"/>
    <p:sldId id="301" r:id="rId14"/>
    <p:sldId id="30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9" autoAdjust="0"/>
    <p:restoredTop sz="86477" autoAdjust="0"/>
  </p:normalViewPr>
  <p:slideViewPr>
    <p:cSldViewPr>
      <p:cViewPr>
        <p:scale>
          <a:sx n="76" d="100"/>
          <a:sy n="76" d="100"/>
        </p:scale>
        <p:origin x="-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3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8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58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8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0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37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4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1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55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88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Делу время, а потехе час</a:t>
            </a:r>
            <a:r>
              <a:rPr lang="ru-RU" sz="4800" dirty="0" smtClean="0">
                <a:solidFill>
                  <a:srgbClr val="C00000"/>
                </a:solidFill>
              </a:rPr>
              <a:t/>
            </a:r>
            <a:br>
              <a:rPr lang="ru-RU" sz="4800" dirty="0" smtClean="0">
                <a:solidFill>
                  <a:srgbClr val="C00000"/>
                </a:solidFill>
              </a:rPr>
            </a:br>
            <a:r>
              <a:rPr lang="ru-RU" sz="4800" i="1" dirty="0" smtClean="0">
                <a:solidFill>
                  <a:srgbClr val="C00000"/>
                </a:solidFill>
              </a:rPr>
              <a:t/>
            </a:r>
            <a:br>
              <a:rPr lang="ru-RU" sz="4800" i="1" dirty="0" smtClean="0">
                <a:solidFill>
                  <a:srgbClr val="C00000"/>
                </a:solidFill>
              </a:rPr>
            </a:br>
            <a:r>
              <a:rPr lang="ru-RU" sz="4800" i="1" dirty="0" smtClean="0">
                <a:solidFill>
                  <a:srgbClr val="C00000"/>
                </a:solidFill>
              </a:rPr>
              <a:t>(творческий проект)</a:t>
            </a:r>
            <a:endParaRPr lang="ru-RU" sz="4800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789040"/>
            <a:ext cx="7776864" cy="1752600"/>
          </a:xfrm>
        </p:spPr>
        <p:txBody>
          <a:bodyPr>
            <a:normAutofit fontScale="92500"/>
          </a:bodyPr>
          <a:lstStyle/>
          <a:p>
            <a:pPr algn="r"/>
            <a:r>
              <a:rPr lang="ru-RU" dirty="0" smtClean="0"/>
              <a:t>Подготовили учащиеся </a:t>
            </a:r>
          </a:p>
          <a:p>
            <a:pPr algn="r"/>
            <a:r>
              <a:rPr lang="ru-RU" dirty="0" smtClean="0"/>
              <a:t>2 класса Смирнова Маша, </a:t>
            </a:r>
            <a:r>
              <a:rPr lang="ru-RU" dirty="0"/>
              <a:t>С</a:t>
            </a:r>
            <a:r>
              <a:rPr lang="ru-RU" dirty="0" smtClean="0"/>
              <a:t>мирнова Таня.</a:t>
            </a:r>
          </a:p>
          <a:p>
            <a:pPr algn="r"/>
            <a:r>
              <a:rPr lang="ru-RU" dirty="0" smtClean="0"/>
              <a:t>Учитель </a:t>
            </a:r>
            <a:r>
              <a:rPr lang="ru-RU" dirty="0" err="1" smtClean="0"/>
              <a:t>Кропотова</a:t>
            </a:r>
            <a:r>
              <a:rPr lang="ru-RU" dirty="0" smtClean="0"/>
              <a:t> А.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6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ВедерниковаТВ\Pictures\2019-04-05 таня\таня 00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54071" r="-3064"/>
          <a:stretch/>
        </p:blipFill>
        <p:spPr bwMode="auto">
          <a:xfrm rot="16200000">
            <a:off x="3487790" y="1488876"/>
            <a:ext cx="5806825" cy="37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537912" cy="500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7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6" y="1412776"/>
            <a:ext cx="3645272" cy="4860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ВедерниковаТВ\Pictures\2019-04-08 таня\таня 0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2133" b="1925"/>
          <a:stretch/>
        </p:blipFill>
        <p:spPr bwMode="auto">
          <a:xfrm rot="16200000">
            <a:off x="4011691" y="2117101"/>
            <a:ext cx="5175974" cy="3479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дерниковаТВ\Pictures\2019-04-05 таня\таня 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6817" y="1689607"/>
            <a:ext cx="32074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704213" cy="522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7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едерниковаТВ\Pictures\2019-04-05 таня\таня 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6565" y="1347334"/>
            <a:ext cx="3249788" cy="46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63625"/>
            <a:ext cx="3378200" cy="5175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0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</a:t>
            </a:r>
            <a:r>
              <a:rPr lang="ru-RU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пасибо </a:t>
            </a:r>
          </a:p>
          <a:p>
            <a:pPr marL="0" indent="0" algn="ctr">
              <a:buNone/>
            </a:pPr>
            <a:r>
              <a:rPr lang="ru-RU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 внимание!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Ищем </a:t>
            </a:r>
            <a:r>
              <a:rPr lang="ru-RU" smtClean="0"/>
              <a:t>значение пословицы…</a:t>
            </a:r>
            <a:endParaRPr lang="ru-RU"/>
          </a:p>
        </p:txBody>
      </p:sp>
      <p:pic>
        <p:nvPicPr>
          <p:cNvPr id="1026" name="Picture 2" descr="E:\DCIM\101MSDCF\DSC030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8" r="17827" b="-1"/>
          <a:stretch/>
        </p:blipFill>
        <p:spPr bwMode="auto">
          <a:xfrm>
            <a:off x="755576" y="1268760"/>
            <a:ext cx="7344816" cy="5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86" y="1897051"/>
            <a:ext cx="7151228" cy="39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60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471613"/>
            <a:ext cx="7151687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2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на природу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43870"/>
            <a:ext cx="3888432" cy="518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3870"/>
            <a:ext cx="3934617" cy="524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2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6124"/>
            <a:ext cx="3755518" cy="500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484785"/>
            <a:ext cx="372756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8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природного материала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Чтобы сохранить листочки, мы решили их сложить в старые учебники.</a:t>
            </a: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51057"/>
            <a:ext cx="3744416" cy="499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что получилось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91"/>
          <a:stretch/>
        </p:blipFill>
        <p:spPr bwMode="auto">
          <a:xfrm>
            <a:off x="5004048" y="1304156"/>
            <a:ext cx="3322712" cy="507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428625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3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Вот что получилось</a:t>
            </a:r>
            <a:endParaRPr lang="ru-RU" dirty="0"/>
          </a:p>
        </p:txBody>
      </p:sp>
      <p:pic>
        <p:nvPicPr>
          <p:cNvPr id="8194" name="Picture 2" descr="C:\Users\ВедерниковаТВ\Pictures\2019-04-03 таня\таня 01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b="47449"/>
          <a:stretch/>
        </p:blipFill>
        <p:spPr bwMode="auto">
          <a:xfrm rot="5400000">
            <a:off x="6040849" y="808025"/>
            <a:ext cx="303896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7" r="50000"/>
          <a:stretch/>
        </p:blipFill>
        <p:spPr bwMode="auto">
          <a:xfrm>
            <a:off x="467544" y="1844824"/>
            <a:ext cx="4171950" cy="373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2376264" cy="35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6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что получилось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719966" cy="496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46209"/>
            <a:ext cx="4038600" cy="443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ВедерниковаТВ\Pictures\2019-04-03 таня\таня 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5896" y="1628800"/>
            <a:ext cx="4073202" cy="46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en_08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57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osen_08</vt:lpstr>
      <vt:lpstr>Делу время, а потехе час  (творческий проект)</vt:lpstr>
      <vt:lpstr>Ищем значение пословицы…</vt:lpstr>
      <vt:lpstr>Презентация PowerPoint</vt:lpstr>
      <vt:lpstr>Экскурсия на природу</vt:lpstr>
      <vt:lpstr>Презентация PowerPoint</vt:lpstr>
      <vt:lpstr>Подготовка природного материала</vt:lpstr>
      <vt:lpstr>Вот что получилось</vt:lpstr>
      <vt:lpstr>Вот что получилось</vt:lpstr>
      <vt:lpstr>Вот что получилось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</dc:creator>
  <cp:lastModifiedBy>Кропотова АГ</cp:lastModifiedBy>
  <cp:revision>47</cp:revision>
  <dcterms:created xsi:type="dcterms:W3CDTF">2013-12-03T18:05:26Z</dcterms:created>
  <dcterms:modified xsi:type="dcterms:W3CDTF">2019-04-10T09:12:42Z</dcterms:modified>
</cp:coreProperties>
</file>