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6" r:id="rId3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3" r:id="rId21"/>
    <p:sldId id="272" r:id="rId22"/>
    <p:sldId id="274" r:id="rId23"/>
    <p:sldId id="275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147480000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28.34646" units="1/dev"/>
        </inkml:channelProperties>
      </inkml:inkSource>
      <inkml:timestamp xml:id="ts0" timeString="2019-04-29T04:38: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1342 800 0</inkml:trace>
  <inkml:trace contextRef="#ctx0" brushRef="#br0">1340 811 0,'0'0'47,"0"0"-31,-1 0 0,0 0-1,-1 2 1,0-1-1,1 0 1,1-1 31,0 1-47,-1-1 16</inkml:trace>
  <inkml:trace contextRef="#ctx0" brushRef="#br0">1339 819 0,'1'0'140,"-1"0"-140,-1-1 32,0 0-17</inkml:trace>
  <inkml:trace contextRef="#ctx0" brushRef="#br0">1341 819 0,'0'0'62,"0"-2"-46,0 2 0,0-1-16,0 0 15,0 0 1,-1 0 0,0-1-16,-1 1 15,0 1 16,-2-2-15,-2 2 0,1-2-1,-1 2-15,1 0 16,0 0 15,1 2-15,2 0-1,0-2 1,1 0 0,-1 2-1,1-1 1,-1 0 15,1 1-15,-1-1-1,1 1-15,0-1 16,0-1 0,0 2 15,1-2-15,0 0-1,-1 2 16,1-2-15,-1 2 0,1-2-1,0 2 17,0-2-32,0 2 15,0-2 1,0 1 15,0-1-15,0 2-1,1-2 1,0 1 0,0 0-1,0 0 1,0 0 15,0-1 0,-1 0-15,1 0 0,0 0-1,1 1 1,0 0-1,0 0-15,0-1 16,-1 0 0,-1 0-1,1 0 1,0 1 31,0-1-32,1 0 1,-2 0-16,2 0 16,-1 0-1,0 0 17,-1 0 14,1 0-30,0 0 0,-1 0 15,1 0 16,0 0-47,0 0 15,0 0 17,0 0-32,0 0 15,0 0 1,0 0 0,0 0-1,0 0 16,0 0 16,0 0-47,-1 0 16,1 0 0,0 0-1,-1 0 1,2 0-1,0 1 1,0-1 0,-1 0-1,1 0 1,-2 0 0,2 0-1,0 0 1,-1 0-16,2 0 15,0 0 1,1 0 0,-2 0 15,0 0-15,-2 0 109,1 2-125</inkml:trace>
  <inkml:trace contextRef="#ctx0" brushRef="#br0">1308 836 0,'0'-1'16,"0"0"0,-1 0-1,0-1 1,0 1 15,1 1 0,0-1-15,0 0 0,0 0-1,0 0 1,0 0 0,-1 0-1,0-1 1,1 2-1,0-2 1,0 2 0,0-1-1,0 1 1,0-1-16,0 0 16,0 0-1,1-2 1,-1 3 15,1-2-15,1 1-1,0-1 1,1 0 0,1 0-1,-2 0 1,1 0-1,0 1 1,1-2 0,0 0-1,0 3 1,3-4 15,-3 4-15,-2-1-1,-1 0 17,0 0-17,-1 0 1,0-2 0,0 1-1,0 1-15,0-1 16,0 0-1,0 0 1,0 1 0,0 0-1,0 0 1,0 0 0,0-1-1,-1 1 1,-1-2 15,1 2-15,-3-3-1,3 4 1,-3 0 0,-1 0-1,-3 0 1,-1 0-1,0 0 1,1 0 0,4 0-1,0 2 1,1 1 15,0-1-15,-1 2-1,1 0 1,0 0 0,0-1-1,0 3 1,2-2 0,0 1-1,1-2 1,0 1-1,0 1 1,0-1 15,0 4-15,3-3 0,-2-2-16,1 3 15,1-2 1,3 2-1,-1-2 1,3 0 0,-3 0-1,2-2 1,-3 0 0,2 0-1,-2-2 1,3 2-1,4-2 1,-4 0 0,-2 0-1,0-2 1,-1 0 15,-1-1-15,3 0-1,-3 2 1,2-3 0,-2 2-1,0-1 1,0 0 0,1-1-1,-3 2 1,1-1-1,-2 2 1,2-2 15,-2 0-15,1 0 0,-1-1-1,0-1 1,0 1-1,0-1 1,-2-1 0,1 2-1,-3-4 1,1 3 0,1-2-1,-2 0 1,-2-1-1,0 1 1,0-2 0,-2 4-1,3 1 1,1 0 15,-2 2-15,0-1-1,4 1-15,-4 1 16,0-1 0,-1 2-1,-2 0 1,1 0 0,-4 2-1,5 1 1,1-2-1,3 1 1,1-1 15,1 1-15,1 2 0,-3 5-1,1-3 1,-1 0-1,3-3 1,-2 1 0,1 0-1,1 0 1,0 0 0,0-1-1,0 2 1,0 1-1,0-1 1,0-1-16,0 0 16,1 0-1,2 1 1,4 0 15,0-1-15,0 0-1,0-1 1,0-1 0,-2 0-1,-1-2 1,0 0 0,-2 0-1,3 0 1,-1-2-1,0 0 1,-1-1 15,1 0-15,0 0 0,-1 1-1,-1 0 1,1 0-1,-2 1 1,0 0 0,0-1-1,-1-1 1,0 2 0,0-2-1,0 2 1,0-2-1,-1 0 1,1 1 0,-1-1-1,1 2 1,-2 0 15,2-1-15,-2 0-1,0 1 17,2 0-32,-1 1 15,-1-1 1,0 1 0,-2 0-1,1 0 1,0 0-1,2 0-15</inkml:trace>
  <inkml:trace contextRef="#ctx0" brushRef="#br0">1414 872 0,'-1'0'94,"-1"0"-79,-3 0-15,-3 0 16,-1-2 0,0-1-1,-24-6-15,15 4 32,6 1-17,4 0 1,3 0-1,1 1 1,1 1 0,-1-1-1,0 0 1,0 0 0,-2-1-1,1-1 1,-1-4-1,3 4 17,1 0-17,-2-1-15,1-1 32,-1-1-32,0 0 31,0 3-16,3 2 1,-1-1 0,2 3-1,-1-1 1,1 1 171,1 2-171,1-1 0,0 1-16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D55BA-77DE-4D05-94ED-21FFD6C46540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06CF2-0FFC-45CF-94AB-1CB8E090D6AE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06CF2-0FFC-45CF-94AB-1CB8E090D6AE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06CF2-0FFC-45CF-94AB-1CB8E090D6AE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2E0A-5105-4C38-9501-3C71DF25FB6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4B34-8648-447B-978E-8A00C91A93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2E0A-5105-4C38-9501-3C71DF25FB6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4B34-8648-447B-978E-8A00C91A93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2E0A-5105-4C38-9501-3C71DF25FB6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4B34-8648-447B-978E-8A00C91A93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2E0A-5105-4C38-9501-3C71DF25FB6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4B34-8648-447B-978E-8A00C91A93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2E0A-5105-4C38-9501-3C71DF25FB6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4B34-8648-447B-978E-8A00C91A93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2E0A-5105-4C38-9501-3C71DF25FB6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4B34-8648-447B-978E-8A00C91A93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2E0A-5105-4C38-9501-3C71DF25FB67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4B34-8648-447B-978E-8A00C91A93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2E0A-5105-4C38-9501-3C71DF25FB67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4B34-8648-447B-978E-8A00C91A93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2E0A-5105-4C38-9501-3C71DF25FB67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4B34-8648-447B-978E-8A00C91A93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2E0A-5105-4C38-9501-3C71DF25FB6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4B34-8648-447B-978E-8A00C91A93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2E0A-5105-4C38-9501-3C71DF25FB6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4B34-8648-447B-978E-8A00C91A93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42E0A-5105-4C38-9501-3C71DF25FB6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44B34-8648-447B-978E-8A00C91A9393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41.png"/><Relationship Id="rId17" Type="http://schemas.openxmlformats.org/officeDocument/2006/relationships/image" Target="../media/image40.png"/><Relationship Id="rId16" Type="http://schemas.openxmlformats.org/officeDocument/2006/relationships/image" Target="../media/image39.png"/><Relationship Id="rId15" Type="http://schemas.openxmlformats.org/officeDocument/2006/relationships/image" Target="../media/image38.png"/><Relationship Id="rId14" Type="http://schemas.openxmlformats.org/officeDocument/2006/relationships/image" Target="../media/image37.png"/><Relationship Id="rId13" Type="http://schemas.openxmlformats.org/officeDocument/2006/relationships/image" Target="../media/image36.png"/><Relationship Id="rId12" Type="http://schemas.openxmlformats.org/officeDocument/2006/relationships/image" Target="../media/image35.png"/><Relationship Id="rId11" Type="http://schemas.openxmlformats.org/officeDocument/2006/relationships/image" Target="../media/image34.png"/><Relationship Id="rId10" Type="http://schemas.openxmlformats.org/officeDocument/2006/relationships/image" Target="../media/image33.pn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r:id="rId1" p14:bwMode="auto">
            <p14:nvContentPartPr>
              <p14:cNvPr id="9" name="Рукописный ввод 8"/>
              <p14:cNvContentPartPr/>
              <p14:nvPr/>
            </p14:nvContentPartPr>
            <p14:xfrm flipH="1" flipV="1">
              <a:off x="4509398" y="2905028"/>
              <a:ext cx="62601" cy="55153"/>
            </p14:xfrm>
          </p:contentPart>
        </mc:Choice>
        <mc:Fallback xmlns="">
          <p:pic>
            <p:nvPicPr>
              <p:cNvPr id="9" name="Рукописный ввод 8"/>
            </p:nvPicPr>
            <p:blipFill>
              <a:blip r:embed="rId2"/>
            </p:blipFill>
            <p:spPr>
              <a:xfrm flipH="1" flipV="1">
                <a:off x="4509398" y="2905028"/>
                <a:ext cx="62601" cy="55153"/>
              </a:xfrm>
              <a:prstGeom prst="rect"/>
            </p:spPr>
          </p:pic>
        </mc:Fallback>
      </mc:AlternateContent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126490" y="1082358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ru-RU" sz="2000" dirty="0"/>
            </a:br>
            <a:r>
              <a:rPr lang="ru-RU" sz="2000" dirty="0"/>
              <a:t>Презентация к внеклассному мероприятию </a:t>
            </a:r>
            <a:br>
              <a:rPr lang="ru-RU" sz="2000" dirty="0"/>
            </a:br>
            <a:r>
              <a:rPr lang="ru-RU" sz="2000" dirty="0"/>
              <a:t>«В гостях у сказки»</a:t>
            </a:r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br>
              <a:rPr lang="ru-RU" sz="1400" dirty="0"/>
            </a:br>
            <a:br>
              <a:rPr lang="ru-RU" sz="1400" dirty="0"/>
            </a:br>
            <a:r>
              <a:rPr lang="ru-RU" sz="1400" dirty="0"/>
              <a:t> </a:t>
            </a:r>
            <a:endParaRPr lang="ru-RU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70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113" y="1128713"/>
            <a:ext cx="8229600" cy="478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8388" y="2066131"/>
            <a:ext cx="8034338" cy="233442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девчонки и мальчишки полюбить его успели. Он - герой веселой книжки, за спиной его пропеллер.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319" y="883934"/>
            <a:ext cx="8615362" cy="5090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3637" y="2151727"/>
            <a:ext cx="78676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Летит стрела к одной лягушке, пронзит сердечко у квакушки. Лягушка эта не простая, на ней корона золотая.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904875"/>
            <a:ext cx="7429500" cy="504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71463" y="0"/>
            <a:ext cx="1246346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2825" y="228600"/>
            <a:ext cx="10515600" cy="504825"/>
          </a:xfrm>
        </p:spPr>
        <p:txBody>
          <a:bodyPr>
            <a:normAutofit fontScale="90000"/>
          </a:bodyPr>
          <a:lstStyle/>
          <a:p>
            <a:r>
              <a:rPr lang="ru-RU" sz="5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Сказочная путаница</a:t>
            </a:r>
            <a:endParaRPr lang="ru-RU" sz="5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6988" y="1711325"/>
            <a:ext cx="5157787" cy="5146675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«Царевна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«Иван-царевич 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«Крошечка –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«Белоснежка и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«Кощей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960268" y="1730375"/>
            <a:ext cx="5183188" cy="5146675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ховрошечка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 гномов»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лягушка»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Бессмертный»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серый волк»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1500" y="0"/>
            <a:ext cx="3919538" cy="985838"/>
          </a:xfrm>
        </p:spPr>
        <p:txBody>
          <a:bodyPr/>
          <a:lstStyle/>
          <a:p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Разгадай героя</a:t>
            </a:r>
            <a:endParaRPr lang="ru-RU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4225" y="1243013"/>
            <a:ext cx="10515600" cy="4733925"/>
          </a:xfrm>
        </p:spPr>
        <p:txBody>
          <a:bodyPr/>
          <a:lstStyle/>
          <a:p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ймокачюоДв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кялкопШа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никечП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срКаная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окчаШпа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инкаМторс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ток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ддяя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доёФр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7013" y="110331"/>
            <a:ext cx="10515600" cy="534988"/>
          </a:xfrm>
        </p:spPr>
        <p:txBody>
          <a:bodyPr>
            <a:normAutofit fontScale="90000"/>
          </a:bodyPr>
          <a:lstStyle/>
          <a:p>
            <a:r>
              <a:rPr lang="ru-RU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 заблудились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4961" y="1032552"/>
            <a:ext cx="5181600" cy="6102350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Матроскин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Старик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Сеньор Помидор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Колдунья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Мачеха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24813" y="755650"/>
            <a:ext cx="4086224" cy="2736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94492" y="3806825"/>
            <a:ext cx="3716545" cy="28113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90" y="3806825"/>
            <a:ext cx="3912435" cy="29019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039" y="785266"/>
            <a:ext cx="3939407" cy="27072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1871" y="3818744"/>
            <a:ext cx="4171658" cy="287811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914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4038" y="2336799"/>
            <a:ext cx="10515600" cy="1325563"/>
          </a:xfrm>
        </p:spPr>
        <p:txBody>
          <a:bodyPr>
            <a:normAutofit/>
          </a:bodyPr>
          <a:lstStyle/>
          <a:p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5 отличий</a:t>
            </a:r>
            <a:endParaRPr lang="ru-RU" sz="7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" y="568960"/>
            <a:ext cx="622935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43651" y="528320"/>
            <a:ext cx="596265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74" y="1383314"/>
            <a:ext cx="499915" cy="4267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5868" cy="6000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350" y="-28575"/>
            <a:ext cx="615749" cy="5974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624" y="28835"/>
            <a:ext cx="658425" cy="4572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8050" y="71418"/>
            <a:ext cx="658425" cy="4572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953" y="2660837"/>
            <a:ext cx="713294" cy="7681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7003" y="2660837"/>
            <a:ext cx="713294" cy="7681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332" y="3814556"/>
            <a:ext cx="396274" cy="3718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5099" y="3900280"/>
            <a:ext cx="396274" cy="3718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306" y="5190512"/>
            <a:ext cx="963251" cy="9632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6536" y="5083458"/>
            <a:ext cx="963251" cy="9632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8600" y="6210912"/>
            <a:ext cx="475529" cy="4389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2380" y="6032420"/>
            <a:ext cx="426757" cy="62794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88351" y="6007631"/>
            <a:ext cx="426757" cy="62794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125" y="1435043"/>
            <a:ext cx="499915" cy="42675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7588" y="4157660"/>
            <a:ext cx="914479" cy="95105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4917" y="1481219"/>
            <a:ext cx="487722" cy="4938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95247" y="5710513"/>
            <a:ext cx="390178" cy="37798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8448" y="1675476"/>
            <a:ext cx="621846" cy="64013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78814" y="1648421"/>
            <a:ext cx="621846" cy="64013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69148" y="2377421"/>
            <a:ext cx="640135" cy="39017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61594" y="2377420"/>
            <a:ext cx="640135" cy="39017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2616" y="1621844"/>
            <a:ext cx="426757" cy="43285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6836" y="5660531"/>
            <a:ext cx="1152244" cy="99983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95662" y="0"/>
            <a:ext cx="7862888" cy="971550"/>
          </a:xfrm>
        </p:spPr>
        <p:txBody>
          <a:bodyPr>
            <a:normAutofit/>
          </a:bodyPr>
          <a:lstStyle/>
          <a:p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у сказки</a:t>
            </a:r>
            <a:endParaRPr lang="ru-RU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015789" cy="68474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8463" y="107951"/>
            <a:ext cx="10515600" cy="877888"/>
          </a:xfrm>
        </p:spPr>
        <p:txBody>
          <a:bodyPr>
            <a:normAutofit fontScale="90000"/>
          </a:bodyPr>
          <a:lstStyle/>
          <a:p>
            <a:r>
              <a:rPr lang="ru-RU" sz="6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 фразу</a:t>
            </a:r>
            <a:endParaRPr lang="ru-RU" sz="60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0" y="1485901"/>
            <a:ext cx="10515600" cy="519112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некотором царстве...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щучьему велению….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стали они жить-поживать…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Несёт меня лиса…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я там был, мёд-пиво пил…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Избушка, избушка, встань к лесу задом…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 мой, зеркальце, скажи…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Пойди туда, не знаю куда…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девицы под окном…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4344" y="2528888"/>
            <a:ext cx="6141244" cy="1325563"/>
          </a:xfrm>
        </p:spPr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новых встреч!!!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0"/>
            <a:ext cx="1221105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38" y="1023937"/>
            <a:ext cx="7458075" cy="5105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472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38" y="714376"/>
            <a:ext cx="7715250" cy="5195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962" y="603705"/>
            <a:ext cx="7458075" cy="5650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730" y="543817"/>
            <a:ext cx="8110537" cy="5770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49" y="842963"/>
            <a:ext cx="8615363" cy="524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250" y="866775"/>
            <a:ext cx="8987497" cy="512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704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5518" y="518540"/>
            <a:ext cx="8320088" cy="1325563"/>
          </a:xfrm>
        </p:spPr>
        <p:txBody>
          <a:bodyPr>
            <a:noAutofit/>
          </a:bodyPr>
          <a:lstStyle/>
          <a:p>
            <a:r>
              <a:rPr lang="ru-RU" sz="5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что это за сказка?</a:t>
            </a:r>
            <a:endParaRPr lang="ru-RU" sz="5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2759" y="2362643"/>
            <a:ext cx="97664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Убежали от грязнули чашки, ложки и кастрюли. Ищет их она, зовёт и в дороге слёзы льёт.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930</Words>
  <Application>WPS Presentation</Application>
  <PresentationFormat>Широкоэкранный</PresentationFormat>
  <Paragraphs>73</Paragraphs>
  <Slides>21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Arial</vt:lpstr>
      <vt:lpstr>SimSun</vt:lpstr>
      <vt:lpstr>Wingdings</vt:lpstr>
      <vt:lpstr>Times New Roman</vt:lpstr>
      <vt:lpstr>Calibri Light</vt:lpstr>
      <vt:lpstr>Microsoft YaHei</vt:lpstr>
      <vt:lpstr/>
      <vt:lpstr>Arial Unicode MS</vt:lpstr>
      <vt:lpstr>Calibri</vt:lpstr>
      <vt:lpstr>Segoe Print</vt:lpstr>
      <vt:lpstr>Тема Office</vt:lpstr>
      <vt:lpstr> Презентация к внеклассному мероприятию  «В гостях у сказки»        </vt:lpstr>
      <vt:lpstr>В гостях у сказки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А что это за сказка?</vt:lpstr>
      <vt:lpstr>PowerPoint 演示文稿</vt:lpstr>
      <vt:lpstr>Все девчонки и мальчишки полюбить его успели. Он - герой веселой книжки, за спиной его пропеллер. </vt:lpstr>
      <vt:lpstr>PowerPoint 演示文稿</vt:lpstr>
      <vt:lpstr>PowerPoint 演示文稿</vt:lpstr>
      <vt:lpstr>PowerPoint 演示文稿</vt:lpstr>
      <vt:lpstr>Сказочная путаница</vt:lpstr>
      <vt:lpstr>Разгадай героя</vt:lpstr>
      <vt:lpstr>Герои заблудились</vt:lpstr>
      <vt:lpstr>Найдите 5 отличий</vt:lpstr>
      <vt:lpstr>PowerPoint 演示文稿</vt:lpstr>
      <vt:lpstr>Продолжи фразу</vt:lpstr>
      <vt:lpstr>До новых встреч!!!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гостях у сказки</dc:title>
  <dc:creator>anna zavorotnova</dc:creator>
  <cp:lastModifiedBy>1</cp:lastModifiedBy>
  <cp:revision>27</cp:revision>
  <dcterms:created xsi:type="dcterms:W3CDTF">2019-01-19T00:30:00Z</dcterms:created>
  <dcterms:modified xsi:type="dcterms:W3CDTF">2019-12-09T07:27:34Z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1033-11.2.0.8342</vt:lpwstr>
  </property>
</Properties>
</file>