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400800" cy="576064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Чтение стихотворений по </a:t>
            </a:r>
            <a:r>
              <a:rPr lang="ru-RU" sz="2400" b="1" dirty="0" err="1" smtClean="0">
                <a:solidFill>
                  <a:schemeClr val="tx1"/>
                </a:solidFill>
              </a:rPr>
              <a:t>мнемотаблицам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499" y="1078178"/>
            <a:ext cx="7772400" cy="119869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/>
              <a:t>Альтернативное чтение</a:t>
            </a:r>
            <a:r>
              <a:rPr lang="ru-RU" sz="3200" b="1" dirty="0" smtClean="0"/>
              <a:t>»</a:t>
            </a:r>
            <a:br>
              <a:rPr lang="ru-RU" sz="3200" b="1" dirty="0" smtClean="0"/>
            </a:br>
            <a:r>
              <a:rPr lang="ru-RU" sz="3200" dirty="0"/>
              <a:t>ТЕМА УРОКА: </a:t>
            </a:r>
            <a:r>
              <a:rPr lang="ru-RU" sz="3200" dirty="0" smtClean="0"/>
              <a:t>Сентябрь</a:t>
            </a:r>
            <a:r>
              <a:rPr lang="ru-RU" sz="3200" dirty="0"/>
              <a:t>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08443" y="3713659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Рысбаева</a:t>
            </a:r>
            <a:r>
              <a:rPr lang="ru-RU" sz="2000" b="1" dirty="0"/>
              <a:t> Ирина Сергеевна,</a:t>
            </a:r>
          </a:p>
          <a:p>
            <a:r>
              <a:rPr lang="ru-RU" sz="2000" b="1" dirty="0"/>
              <a:t>учитель 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5445224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71755" algn="ctr">
              <a:spcAft>
                <a:spcPts val="0"/>
              </a:spcAft>
            </a:pPr>
            <a:r>
              <a:rPr lang="ru-RU" dirty="0" smtClean="0">
                <a:ea typeface="Times New Roman"/>
                <a:cs typeface="Times New Roman"/>
              </a:rPr>
              <a:t>Санкт-Петербург</a:t>
            </a:r>
            <a:endParaRPr lang="ru-RU" dirty="0">
              <a:ea typeface="Calibri"/>
              <a:cs typeface="Times New Roman"/>
            </a:endParaRPr>
          </a:p>
          <a:p>
            <a:pPr marL="457200" marR="71755" algn="ctr">
              <a:spcAft>
                <a:spcPts val="0"/>
              </a:spcAft>
            </a:pPr>
            <a:r>
              <a:rPr lang="ru-RU" dirty="0">
                <a:ea typeface="Times New Roman"/>
                <a:cs typeface="Times New Roman"/>
              </a:rPr>
              <a:t>2019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800" y="401044"/>
            <a:ext cx="764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 школа №</a:t>
            </a:r>
            <a:r>
              <a:rPr lang="ru-RU" dirty="0" smtClean="0"/>
              <a:t>7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Красносельского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166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Физкультминутка</a:t>
            </a:r>
            <a:br>
              <a:rPr lang="ru-RU" dirty="0"/>
            </a:br>
            <a:r>
              <a:rPr lang="ru-RU" sz="2000" dirty="0"/>
              <a:t>(с элементами артикуляционной и пальчиковой гимнастики)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75956" y="3645023"/>
            <a:ext cx="648072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mypresentation.ru/documents/87546a14c59d51b712fe720eeee42b2f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4563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2778893"/>
            <a:ext cx="3289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живешь? – Вот так!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идешь? – Вот так! </a:t>
            </a:r>
            <a:br>
              <a:rPr lang="ru-RU" dirty="0"/>
            </a:br>
            <a:r>
              <a:rPr lang="ru-RU" dirty="0"/>
              <a:t>А бежишь? – Вот так! </a:t>
            </a:r>
            <a:endParaRPr lang="ru-RU" dirty="0" smtClean="0"/>
          </a:p>
          <a:p>
            <a:r>
              <a:rPr lang="ru-RU" dirty="0" smtClean="0"/>
              <a:t>Ночью </a:t>
            </a:r>
            <a:r>
              <a:rPr lang="ru-RU" dirty="0"/>
              <a:t>спишь? – Вот так!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берешь? Вот </a:t>
            </a:r>
            <a:r>
              <a:rPr lang="ru-RU" dirty="0" smtClean="0"/>
              <a:t>так</a:t>
            </a:r>
          </a:p>
          <a:p>
            <a:r>
              <a:rPr lang="ru-RU" dirty="0" smtClean="0"/>
              <a:t>А </a:t>
            </a:r>
            <a:r>
              <a:rPr lang="ru-RU" dirty="0"/>
              <a:t>даешь? – Вот так!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шалишь? – Вот так!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грозишь? – Вот так!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5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Закрепление имеющихся знаний</a:t>
            </a:r>
            <a:br>
              <a:rPr lang="ru-RU" dirty="0"/>
            </a:br>
            <a:r>
              <a:rPr lang="ru-RU" sz="2000" dirty="0"/>
              <a:t>Итог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067944" y="3645023"/>
            <a:ext cx="648072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44824" y="170080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Дидактическая игра «</a:t>
            </a:r>
            <a:r>
              <a:rPr lang="ru-RU" dirty="0" smtClean="0"/>
              <a:t>Разрезная картинка - ОСЕНЬ»</a:t>
            </a:r>
            <a:endParaRPr lang="ru-RU" dirty="0"/>
          </a:p>
        </p:txBody>
      </p:sp>
      <p:pic>
        <p:nvPicPr>
          <p:cNvPr id="7" name="Рисунок 6" descr="https://katalogkin.ru/image/cache/pictures/ling/92047-800x8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7" r="49216" b="13529"/>
          <a:stretch/>
        </p:blipFill>
        <p:spPr bwMode="auto">
          <a:xfrm>
            <a:off x="564503" y="2636911"/>
            <a:ext cx="3359425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katalogkin.ru/image/cache/pictures/ling/92047-800x8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7" r="74314" b="13529"/>
          <a:stretch/>
        </p:blipFill>
        <p:spPr bwMode="auto">
          <a:xfrm>
            <a:off x="4802879" y="2858764"/>
            <a:ext cx="1641330" cy="2148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katalogkin.ru/image/cache/pictures/ling/92047-800x8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t="52157" r="49216" b="13529"/>
          <a:stretch/>
        </p:blipFill>
        <p:spPr bwMode="auto">
          <a:xfrm>
            <a:off x="6923195" y="2864592"/>
            <a:ext cx="1609246" cy="2142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3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Закрепление имеющихся знаний</a:t>
            </a:r>
            <a:br>
              <a:rPr lang="ru-RU" dirty="0"/>
            </a:br>
            <a:r>
              <a:rPr lang="ru-RU" sz="2000" dirty="0"/>
              <a:t>Итог</a:t>
            </a: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067944" y="3645023"/>
            <a:ext cx="648072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00808"/>
            <a:ext cx="6615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Дидактическая игра «</a:t>
            </a:r>
            <a:r>
              <a:rPr lang="ru-RU" dirty="0" smtClean="0"/>
              <a:t>Разрезная картинка - СЕНТЯБРЬ»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7276"/>
            <a:ext cx="3312368" cy="2697386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3"/>
          <a:stretch/>
        </p:blipFill>
        <p:spPr bwMode="auto">
          <a:xfrm>
            <a:off x="4932040" y="2587276"/>
            <a:ext cx="3168352" cy="1057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7"/>
          <a:stretch/>
        </p:blipFill>
        <p:spPr bwMode="auto">
          <a:xfrm>
            <a:off x="4932040" y="4221089"/>
            <a:ext cx="3168352" cy="1058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75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Рефлексия</a:t>
            </a:r>
            <a:r>
              <a:rPr lang="ru-RU" dirty="0" smtClean="0"/>
              <a:t>. Оценка</a:t>
            </a:r>
            <a:r>
              <a:rPr lang="ru-RU" dirty="0"/>
              <a:t>.</a:t>
            </a:r>
            <a:endParaRPr lang="ru-RU" sz="2000" dirty="0"/>
          </a:p>
        </p:txBody>
      </p:sp>
      <p:pic>
        <p:nvPicPr>
          <p:cNvPr id="8" name="Рисунок 7" descr="https://felicina.ru/wp-content/uploads/2018/09/picture-7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08169"/>
            <a:ext cx="576064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4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этап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Мотивация учебной деятельности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73630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3212976"/>
            <a:ext cx="5117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Самостоятельная работа обучающихся </a:t>
            </a:r>
          </a:p>
          <a:p>
            <a:r>
              <a:rPr lang="ru-RU" b="1" dirty="0" smtClean="0"/>
              <a:t>с трехблочным настенным </a:t>
            </a:r>
          </a:p>
          <a:p>
            <a:r>
              <a:rPr lang="ru-RU" b="1" dirty="0" smtClean="0"/>
              <a:t>календарем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63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Мотивация учебной деятельности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4316033"/>
            <a:ext cx="4267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Самостоятельная работа обучающихся </a:t>
            </a:r>
          </a:p>
          <a:p>
            <a:r>
              <a:rPr lang="ru-RU" b="1" dirty="0"/>
              <a:t>с </a:t>
            </a:r>
            <a:r>
              <a:rPr lang="ru-RU" b="1" dirty="0" err="1"/>
              <a:t>мнемотаблицей</a:t>
            </a:r>
            <a:r>
              <a:rPr lang="ru-RU" b="1" dirty="0"/>
              <a:t> «12 месяцев», расписанием уроков: время года, месяц, день недели, число, урок.</a:t>
            </a:r>
          </a:p>
        </p:txBody>
      </p:sp>
      <p:pic>
        <p:nvPicPr>
          <p:cNvPr id="6" name="Объект 5" descr="F:\12 месяцев\Таблица 12 месяцев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3863"/>
            <a:ext cx="3096344" cy="229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12 месяцев\расписание уроков на доск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80" y="1700808"/>
            <a:ext cx="29622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12 месяцев\расписани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024336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7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Актуализация имеющихся знаний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412776"/>
            <a:ext cx="4902423" cy="49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23528" y="4437112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Актуализация имеющихся знаний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3621603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00400" cy="22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5" r="2993"/>
          <a:stretch/>
        </p:blipFill>
        <p:spPr bwMode="auto">
          <a:xfrm>
            <a:off x="611560" y="1811328"/>
            <a:ext cx="2762988" cy="42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Гимнастика для глаз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895313" y="3621603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fsd.videouroki.net/html/2017/09/11/v_59b644806043c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283"/>
            <a:ext cx="3285537" cy="43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2289455"/>
            <a:ext cx="3528392" cy="3312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Вот стоит осенний лес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!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В нем много сказок и чудес! </a:t>
            </a:r>
            <a:endParaRPr lang="ru-RU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Слева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– сосны, справа – дуб.</a:t>
            </a:r>
            <a:endParaRPr lang="ru-RU" dirty="0"/>
          </a:p>
          <a:p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Дятел сверху, тук да тук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Глазки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cs typeface="Times New Roman"/>
              </a:rPr>
              <a:t>ты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закрой-открой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 скорей бегом домой.</a:t>
            </a:r>
            <a:r>
              <a:rPr lang="ru-RU" dirty="0"/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5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Изучение нового материала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499992" y="3645023"/>
            <a:ext cx="648072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888431" cy="37444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2778893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СЕНТЯБРЬ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Ясным утром сентября </a:t>
            </a:r>
          </a:p>
          <a:p>
            <a:r>
              <a:rPr lang="ru-RU" dirty="0"/>
              <a:t>Хлеб молотят села, </a:t>
            </a:r>
          </a:p>
          <a:p>
            <a:r>
              <a:rPr lang="ru-RU" dirty="0"/>
              <a:t>Мчатся птицы за моря — </a:t>
            </a:r>
          </a:p>
          <a:p>
            <a:r>
              <a:rPr lang="ru-RU" dirty="0"/>
              <a:t>И открылась школа.</a:t>
            </a:r>
            <a:br>
              <a:rPr lang="ru-RU" dirty="0"/>
            </a:br>
            <a:endParaRPr lang="ru-RU" dirty="0"/>
          </a:p>
          <a:p>
            <a:r>
              <a:rPr lang="ru-RU" dirty="0" err="1"/>
              <a:t>С.Маршак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3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Дыхательная гимнастика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75956" y="3645023"/>
            <a:ext cx="648072" cy="576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media.istockphoto.com/vectors/breathing-vector-icon-having-breath-difficulties-health-care-checking-vector-id921148674?k=6&amp;m=921148674&amp;s=612x612&amp;w=0&amp;h=H91JIM8tAChOq-bW9iYt9VDGJQwtSlGZLZeyzv3gV0Y=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1236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i.pinimg.com/originals/50/53/c7/5053c72f89b8a6d57fa75678bf6381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31236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4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398</TotalTime>
  <Words>158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«Альтернативное чтение» ТЕМА УРОКА: Сентябрь.</vt:lpstr>
      <vt:lpstr>Организационный этап</vt:lpstr>
      <vt:lpstr>Мотивация учебной деятельности </vt:lpstr>
      <vt:lpstr>Мотивация учебной деятельности </vt:lpstr>
      <vt:lpstr>Актуализация имеющихся знаний</vt:lpstr>
      <vt:lpstr>Актуализация имеющихся знаний</vt:lpstr>
      <vt:lpstr>Гимнастика для глаз</vt:lpstr>
      <vt:lpstr>Изучение нового материала</vt:lpstr>
      <vt:lpstr>Дыхательная гимнастика</vt:lpstr>
      <vt:lpstr>Физкультминутка (с элементами артикуляционной и пальчиковой гимнастики)</vt:lpstr>
      <vt:lpstr>Закрепление имеющихся знаний Итог</vt:lpstr>
      <vt:lpstr>Закрепление имеющихся знаний Итог</vt:lpstr>
      <vt:lpstr>Рефлексия. Оценка.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«Альтернативное чтение» ТЕМА УРОКА: Сентябрь.</dc:title>
  <dc:creator>Каб161</dc:creator>
  <cp:lastModifiedBy>Каб161</cp:lastModifiedBy>
  <cp:revision>20</cp:revision>
  <dcterms:created xsi:type="dcterms:W3CDTF">2019-12-16T07:25:01Z</dcterms:created>
  <dcterms:modified xsi:type="dcterms:W3CDTF">2019-12-17T11:06:56Z</dcterms:modified>
</cp:coreProperties>
</file>