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3" r:id="rId9"/>
    <p:sldId id="262" r:id="rId10"/>
    <p:sldId id="269" r:id="rId11"/>
    <p:sldId id="268" r:id="rId12"/>
    <p:sldId id="267" r:id="rId13"/>
    <p:sldId id="272" r:id="rId14"/>
    <p:sldId id="271" r:id="rId15"/>
    <p:sldId id="270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3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A738379-08CD-48DF-B1EA-9B59D3CE663F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ED1C55C-9F35-4352-B255-479F75D50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8379-08CD-48DF-B1EA-9B59D3CE663F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C55C-9F35-4352-B255-479F75D50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8379-08CD-48DF-B1EA-9B59D3CE663F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C55C-9F35-4352-B255-479F75D50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8379-08CD-48DF-B1EA-9B59D3CE663F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C55C-9F35-4352-B255-479F75D50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8379-08CD-48DF-B1EA-9B59D3CE663F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C55C-9F35-4352-B255-479F75D50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8379-08CD-48DF-B1EA-9B59D3CE663F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C55C-9F35-4352-B255-479F75D507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8379-08CD-48DF-B1EA-9B59D3CE663F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C55C-9F35-4352-B255-479F75D507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8379-08CD-48DF-B1EA-9B59D3CE663F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C55C-9F35-4352-B255-479F75D50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8379-08CD-48DF-B1EA-9B59D3CE663F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C55C-9F35-4352-B255-479F75D50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A738379-08CD-48DF-B1EA-9B59D3CE663F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ED1C55C-9F35-4352-B255-479F75D50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A738379-08CD-48DF-B1EA-9B59D3CE663F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ED1C55C-9F35-4352-B255-479F75D50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A738379-08CD-48DF-B1EA-9B59D3CE663F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ED1C55C-9F35-4352-B255-479F75D50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ru-RU" sz="3200" dirty="0" smtClean="0"/>
              <a:t>Тема</a:t>
            </a:r>
            <a:r>
              <a:rPr lang="en-US" sz="3200" dirty="0" smtClean="0"/>
              <a:t>: </a:t>
            </a:r>
            <a:r>
              <a:rPr lang="ru-RU" sz="3200" dirty="0" smtClean="0"/>
              <a:t>редкие и исчезающие виды растений и животных Челябинской области.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Ученик 5Г класса Шестаков Алексей</a:t>
            </a:r>
          </a:p>
          <a:p>
            <a:r>
              <a:rPr lang="ru-RU" dirty="0" smtClean="0"/>
              <a:t>Преподаватель</a:t>
            </a:r>
            <a:r>
              <a:rPr lang="en-US" dirty="0" smtClean="0"/>
              <a:t>:</a:t>
            </a:r>
            <a:r>
              <a:rPr lang="ru-RU" dirty="0" smtClean="0"/>
              <a:t> Ахмедьянова Гульнара Миронова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87152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923" y="0"/>
            <a:ext cx="9174923" cy="6858000"/>
          </a:xfrm>
        </p:spPr>
      </p:pic>
    </p:spTree>
    <p:extLst>
      <p:ext uri="{BB962C8B-B14F-4D97-AF65-F5344CB8AC3E}">
        <p14:creationId xmlns:p14="http://schemas.microsoft.com/office/powerpoint/2010/main" xmlns="" val="37072000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xmlns="" val="17050424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1966"/>
          </a:xfrm>
        </p:spPr>
      </p:pic>
    </p:spTree>
    <p:extLst>
      <p:ext uri="{BB962C8B-B14F-4D97-AF65-F5344CB8AC3E}">
        <p14:creationId xmlns:p14="http://schemas.microsoft.com/office/powerpoint/2010/main" xmlns="" val="13304251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2160240" cy="116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508" y="4495800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12002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76367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7554"/>
            <a:ext cx="2042914" cy="145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97097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714"/>
            <a:ext cx="20002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87168"/>
            <a:ext cx="1788790" cy="137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05092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Пути решения проблемы.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Нужно знать и соблюдать правила поведения на природе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рвать цветы целыми охапками, можно сфотографировать целую поляну.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ловить бабочек, шмелей, стрекоз, лучше любоваться ими в природе.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кричать в лесу, чтобы не пугать птиц.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знать о редких животных и растениях своей области.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9561207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xmlns="" val="33898404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120248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редких, исчезающих растений и животных Челябинской области.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что такое Красная книга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какие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виды;</a:t>
            </a:r>
          </a:p>
          <a:p>
            <a:pPr marL="0" indent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зучить пути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проблемы.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1364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красная книга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Какие бывают Красные книги?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книга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список редких и находящихся под угрозой исчезновения животных, растений и грибов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Красную книгу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заносят виды растений и животных, которые постоянно или временно растут, либо обитают в естественных условиях на определённой территории (преимущественно территории отдельно взятой страны), и находятся под угрозой исчезновения. Виды животных и растений, занесённые в Красную книгу, подлежат особой охране на всей отдельной территории, которую охватывает конкретное издание Красной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книги.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xmlns="" val="23871042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появилась Красная книга? Кто её издатель? Какого цвета её обложка? Почему она именно такая?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132856"/>
            <a:ext cx="6196405" cy="360381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книга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появилась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1949 году.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Эту </a:t>
            </a:r>
            <a:r>
              <a:rPr lang="ru-RU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Красную </a:t>
            </a:r>
            <a:r>
              <a:rPr lang="ru-RU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книгу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издал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МСОП (Международный союз охраны природы).</a:t>
            </a:r>
          </a:p>
          <a:p>
            <a:pPr marL="0" indent="0">
              <a:buNone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Книга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так потому, что красный цвет – означает сигнал стоп, как на светофоре - 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Остановись, не трогай, не уничтожай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книге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обложка красного цвета, но каждая страница книги имеет свой цвет. Вот эти цвета: черный, красный, желтый, зеленый. 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Чёрная – уже вымерли.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– исчезающие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(это виды которые невозможно спасти без вмешательства человека).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Жёлтая – редкие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(это виды которые встречаются редко, но не находятся под угрозой вымирания).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Зелёная – восстановленные виды.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85937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Красные книги бывают в РФ ( Челябинской области )?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132856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Красные книги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различного уровня — международные, национальные и региональные.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User\Desktop\1493797375_9785699481682-2011-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43" t="1764" r="14243" b="4412"/>
          <a:stretch/>
        </p:blipFill>
        <p:spPr bwMode="auto">
          <a:xfrm>
            <a:off x="1043608" y="2996952"/>
            <a:ext cx="2232248" cy="28803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068960"/>
            <a:ext cx="2064901" cy="28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10322" t="376" r="11748" b="-286"/>
          <a:stretch>
            <a:fillRect/>
          </a:stretch>
        </p:blipFill>
        <p:spPr bwMode="auto">
          <a:xfrm>
            <a:off x="6084168" y="2996952"/>
            <a:ext cx="213431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645387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120248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книга Челябинской области.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6196405" cy="3590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издание Красной книги Челябинской области вышло в 2005 году тиражом 1000 экземпляров. В 2011—2012 годах издание пополнилось новыми видами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Красной книги Челябинской области вышло в 2017 году тиражом 1000 экземпляров и включает в себя 442 вида, среди которых: 17 млекопитающих, 48 птиц, 5 рептилий, 3 амфибии, 5 рыб, 95 насекомых, 4 паука, 4 моллюска, 1 червь, 230 растений и 30 грибов.</a:t>
            </a:r>
          </a:p>
        </p:txBody>
      </p:sp>
      <p:pic>
        <p:nvPicPr>
          <p:cNvPr id="6" name="Picture 2" descr="C:\Users\User\Desktop\11403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84984"/>
            <a:ext cx="18002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15257433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05064"/>
            <a:ext cx="3979847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64820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User\Desktop\Черноголовый_Хохоту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57868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Европейская_Нор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40932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Скоп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96593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238</TotalTime>
  <Words>265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Тема: редкие и исчезающие виды растений и животных Челябинской области.</vt:lpstr>
      <vt:lpstr>Цель и задачи.</vt:lpstr>
      <vt:lpstr>Что такое красная книга? Какие бывают Красные книги?</vt:lpstr>
      <vt:lpstr>Когда появилась Красная книга? Кто её издатель? Какого цвета её обложка? Почему она именно такая?</vt:lpstr>
      <vt:lpstr>Какие Красные книги бывают в РФ ( Челябинской области )?</vt:lpstr>
      <vt:lpstr>Красная книга Челябинской области.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Заключение.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Windows</dc:creator>
  <cp:lastModifiedBy>1</cp:lastModifiedBy>
  <cp:revision>22</cp:revision>
  <dcterms:created xsi:type="dcterms:W3CDTF">2019-01-16T15:40:29Z</dcterms:created>
  <dcterms:modified xsi:type="dcterms:W3CDTF">2019-02-01T11:16:29Z</dcterms:modified>
</cp:coreProperties>
</file>