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68" r:id="rId3"/>
    <p:sldId id="264" r:id="rId4"/>
    <p:sldId id="257" r:id="rId5"/>
    <p:sldId id="258" r:id="rId6"/>
    <p:sldId id="259" r:id="rId7"/>
    <p:sldId id="260" r:id="rId8"/>
    <p:sldId id="262" r:id="rId9"/>
    <p:sldId id="261" r:id="rId10"/>
    <p:sldId id="267" r:id="rId11"/>
    <p:sldId id="263" r:id="rId12"/>
    <p:sldId id="256" r:id="rId13"/>
    <p:sldId id="265" r:id="rId14"/>
    <p:sldId id="269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B1197"/>
    <a:srgbClr val="04A42A"/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7AFEA-3548-4215-9E2B-B360DF21EBEE}" v="11" dt="2019-04-04T20:16:50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1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slav Maslov" userId="eaf864f854ed32ec" providerId="Windows Live" clId="Web-{7657AFEA-3548-4215-9E2B-B360DF21EBEE}"/>
    <pc:docChg chg="addSld modSld">
      <pc:chgData name="Vladislav Maslov" userId="eaf864f854ed32ec" providerId="Windows Live" clId="Web-{7657AFEA-3548-4215-9E2B-B360DF21EBEE}" dt="2019-04-04T20:45:49.077" v="383" actId="14100"/>
      <pc:docMkLst>
        <pc:docMk/>
      </pc:docMkLst>
      <pc:sldChg chg="addSp delSp modSp mod setBg setClrOvrMap">
        <pc:chgData name="Vladislav Maslov" userId="eaf864f854ed32ec" providerId="Windows Live" clId="Web-{7657AFEA-3548-4215-9E2B-B360DF21EBEE}" dt="2019-04-04T20:01:05.877" v="194" actId="1076"/>
        <pc:sldMkLst>
          <pc:docMk/>
          <pc:sldMk cId="0" sldId="256"/>
        </pc:sldMkLst>
        <pc:spChg chg="mod ord">
          <ac:chgData name="Vladislav Maslov" userId="eaf864f854ed32ec" providerId="Windows Live" clId="Web-{7657AFEA-3548-4215-9E2B-B360DF21EBEE}" dt="2019-04-04T20:01:05.877" v="194" actId="1076"/>
          <ac:spMkLst>
            <pc:docMk/>
            <pc:sldMk cId="0" sldId="256"/>
            <ac:spMk id="2" creationId="{00000000-0000-0000-0000-000000000000}"/>
          </ac:spMkLst>
        </pc:spChg>
        <pc:spChg chg="add mod ord">
          <ac:chgData name="Vladislav Maslov" userId="eaf864f854ed32ec" providerId="Windows Live" clId="Web-{7657AFEA-3548-4215-9E2B-B360DF21EBEE}" dt="2019-04-04T20:00:22.283" v="183" actId="20577"/>
          <ac:spMkLst>
            <pc:docMk/>
            <pc:sldMk cId="0" sldId="256"/>
            <ac:spMk id="3" creationId="{CF4686B8-B4B0-4923-B1F9-840DBCFB89C0}"/>
          </ac:spMkLst>
        </pc:spChg>
        <pc:spChg chg="add del mod">
          <ac:chgData name="Vladislav Maslov" userId="eaf864f854ed32ec" providerId="Windows Live" clId="Web-{7657AFEA-3548-4215-9E2B-B360DF21EBEE}" dt="2019-04-04T19:52:29.047" v="107"/>
          <ac:spMkLst>
            <pc:docMk/>
            <pc:sldMk cId="0" sldId="256"/>
            <ac:spMk id="4" creationId="{4299C5AF-CD65-4332-A700-81EFBE31B0D9}"/>
          </ac:spMkLst>
        </pc:spChg>
        <pc:spChg chg="add del">
          <ac:chgData name="Vladislav Maslov" userId="eaf864f854ed32ec" providerId="Windows Live" clId="Web-{7657AFEA-3548-4215-9E2B-B360DF21EBEE}" dt="2019-04-04T19:53:24.672" v="117"/>
          <ac:spMkLst>
            <pc:docMk/>
            <pc:sldMk cId="0" sldId="256"/>
            <ac:spMk id="7" creationId="{4038CB10-1F5C-4D54-9DF7-12586DE5B007}"/>
          </ac:spMkLst>
        </pc:spChg>
        <pc:spChg chg="add del">
          <ac:chgData name="Vladislav Maslov" userId="eaf864f854ed32ec" providerId="Windows Live" clId="Web-{7657AFEA-3548-4215-9E2B-B360DF21EBEE}" dt="2019-04-04T19:53:31.157" v="121"/>
          <ac:spMkLst>
            <pc:docMk/>
            <pc:sldMk cId="0" sldId="256"/>
            <ac:spMk id="8" creationId="{867D4867-5BA7-4462-B2F6-A23F4A622AA7}"/>
          </ac:spMkLst>
        </pc:spChg>
        <pc:spChg chg="add del">
          <ac:chgData name="Vladislav Maslov" userId="eaf864f854ed32ec" providerId="Windows Live" clId="Web-{7657AFEA-3548-4215-9E2B-B360DF21EBEE}" dt="2019-04-04T19:53:35.125" v="123"/>
          <ac:spMkLst>
            <pc:docMk/>
            <pc:sldMk cId="0" sldId="256"/>
            <ac:spMk id="9" creationId="{59A309A7-1751-4ABE-A3C1-EEC40366AD89}"/>
          </ac:spMkLst>
        </pc:spChg>
        <pc:spChg chg="add del">
          <ac:chgData name="Vladislav Maslov" userId="eaf864f854ed32ec" providerId="Windows Live" clId="Web-{7657AFEA-3548-4215-9E2B-B360DF21EBEE}" dt="2019-04-04T19:53:35.125" v="123"/>
          <ac:spMkLst>
            <pc:docMk/>
            <pc:sldMk cId="0" sldId="256"/>
            <ac:spMk id="11" creationId="{967D8EB6-EAE1-4F9C-B398-83321E287204}"/>
          </ac:spMkLst>
        </pc:spChg>
        <pc:spChg chg="add del">
          <ac:chgData name="Vladislav Maslov" userId="eaf864f854ed32ec" providerId="Windows Live" clId="Web-{7657AFEA-3548-4215-9E2B-B360DF21EBEE}" dt="2019-04-04T19:53:24.672" v="117"/>
          <ac:spMkLst>
            <pc:docMk/>
            <pc:sldMk cId="0" sldId="256"/>
            <ac:spMk id="12" creationId="{73ED6512-6858-4552-B699-9A97FE9A4EA2}"/>
          </ac:spMkLst>
        </pc:spChg>
        <pc:spChg chg="add del">
          <ac:chgData name="Vladislav Maslov" userId="eaf864f854ed32ec" providerId="Windows Live" clId="Web-{7657AFEA-3548-4215-9E2B-B360DF21EBEE}" dt="2019-04-04T19:53:42.938" v="125"/>
          <ac:spMkLst>
            <pc:docMk/>
            <pc:sldMk cId="0" sldId="256"/>
            <ac:spMk id="13" creationId="{86C7B4A1-154A-4DF0-AC46-F88D75A2E0FD}"/>
          </ac:spMkLst>
        </pc:spChg>
        <pc:spChg chg="add del">
          <ac:chgData name="Vladislav Maslov" userId="eaf864f854ed32ec" providerId="Windows Live" clId="Web-{7657AFEA-3548-4215-9E2B-B360DF21EBEE}" dt="2019-04-04T19:57:03.423" v="153"/>
          <ac:spMkLst>
            <pc:docMk/>
            <pc:sldMk cId="0" sldId="256"/>
            <ac:spMk id="20" creationId="{EC12C61A-9558-4DE5-AFDB-898358AFB4CA}"/>
          </ac:spMkLst>
        </pc:spChg>
        <pc:spChg chg="add del">
          <ac:chgData name="Vladislav Maslov" userId="eaf864f854ed32ec" providerId="Windows Live" clId="Web-{7657AFEA-3548-4215-9E2B-B360DF21EBEE}" dt="2019-04-04T19:56:22.361" v="145"/>
          <ac:spMkLst>
            <pc:docMk/>
            <pc:sldMk cId="0" sldId="256"/>
            <ac:spMk id="21" creationId="{4841EA57-DEA6-4BE9-B11E-1FBCC76BE16E}"/>
          </ac:spMkLst>
        </pc:spChg>
        <pc:spChg chg="add del">
          <ac:chgData name="Vladislav Maslov" userId="eaf864f854ed32ec" providerId="Windows Live" clId="Web-{7657AFEA-3548-4215-9E2B-B360DF21EBEE}" dt="2019-04-04T19:57:09.345" v="155"/>
          <ac:spMkLst>
            <pc:docMk/>
            <pc:sldMk cId="0" sldId="256"/>
            <ac:spMk id="22" creationId="{DE09615D-24FD-4086-87D4-3BC6FF4383AD}"/>
          </ac:spMkLst>
        </pc:spChg>
        <pc:spChg chg="add del">
          <ac:chgData name="Vladislav Maslov" userId="eaf864f854ed32ec" providerId="Windows Live" clId="Web-{7657AFEA-3548-4215-9E2B-B360DF21EBEE}" dt="2019-04-04T19:56:22.361" v="145"/>
          <ac:spMkLst>
            <pc:docMk/>
            <pc:sldMk cId="0" sldId="256"/>
            <ac:spMk id="23" creationId="{A26922E4-CEB0-4BFE-BAD1-403E6A417D06}"/>
          </ac:spMkLst>
        </pc:spChg>
        <pc:spChg chg="add del">
          <ac:chgData name="Vladislav Maslov" userId="eaf864f854ed32ec" providerId="Windows Live" clId="Web-{7657AFEA-3548-4215-9E2B-B360DF21EBEE}" dt="2019-04-04T19:57:15.205" v="157"/>
          <ac:spMkLst>
            <pc:docMk/>
            <pc:sldMk cId="0" sldId="256"/>
            <ac:spMk id="24" creationId="{4841EA57-DEA6-4BE9-B11E-1FBCC76BE16E}"/>
          </ac:spMkLst>
        </pc:spChg>
        <pc:spChg chg="add del">
          <ac:chgData name="Vladislav Maslov" userId="eaf864f854ed32ec" providerId="Windows Live" clId="Web-{7657AFEA-3548-4215-9E2B-B360DF21EBEE}" dt="2019-04-04T19:57:15.205" v="157"/>
          <ac:spMkLst>
            <pc:docMk/>
            <pc:sldMk cId="0" sldId="256"/>
            <ac:spMk id="26" creationId="{A26922E4-CEB0-4BFE-BAD1-403E6A417D06}"/>
          </ac:spMkLst>
        </pc:spChg>
        <pc:spChg chg="add del">
          <ac:chgData name="Vladislav Maslov" userId="eaf864f854ed32ec" providerId="Windows Live" clId="Web-{7657AFEA-3548-4215-9E2B-B360DF21EBEE}" dt="2019-04-04T19:57:09.345" v="155"/>
          <ac:spMkLst>
            <pc:docMk/>
            <pc:sldMk cId="0" sldId="256"/>
            <ac:spMk id="27" creationId="{68C00EAE-4816-44D0-8DA9-3F070179BAB0}"/>
          </ac:spMkLst>
        </pc:spChg>
        <pc:spChg chg="add del">
          <ac:chgData name="Vladislav Maslov" userId="eaf864f854ed32ec" providerId="Windows Live" clId="Web-{7657AFEA-3548-4215-9E2B-B360DF21EBEE}" dt="2019-04-04T19:57:09.345" v="155"/>
          <ac:spMkLst>
            <pc:docMk/>
            <pc:sldMk cId="0" sldId="256"/>
            <ac:spMk id="29" creationId="{D5391212-5277-4C05-9E96-E724C9611343}"/>
          </ac:spMkLst>
        </pc:spChg>
        <pc:spChg chg="add del">
          <ac:chgData name="Vladislav Maslov" userId="eaf864f854ed32ec" providerId="Windows Live" clId="Web-{7657AFEA-3548-4215-9E2B-B360DF21EBEE}" dt="2019-04-04T19:58:01.767" v="165"/>
          <ac:spMkLst>
            <pc:docMk/>
            <pc:sldMk cId="0" sldId="256"/>
            <ac:spMk id="30" creationId="{EB181E26-89C4-4A14-92DE-0F4C4B0E9484}"/>
          </ac:spMkLst>
        </pc:spChg>
        <pc:spChg chg="add del">
          <ac:chgData name="Vladislav Maslov" userId="eaf864f854ed32ec" providerId="Windows Live" clId="Web-{7657AFEA-3548-4215-9E2B-B360DF21EBEE}" dt="2019-04-04T19:57:09.345" v="155"/>
          <ac:spMkLst>
            <pc:docMk/>
            <pc:sldMk cId="0" sldId="256"/>
            <ac:spMk id="31" creationId="{0B331F10-0144-4133-AB48-EDEFB354650F}"/>
          </ac:spMkLst>
        </pc:spChg>
        <pc:spChg chg="add del">
          <ac:chgData name="Vladislav Maslov" userId="eaf864f854ed32ec" providerId="Windows Live" clId="Web-{7657AFEA-3548-4215-9E2B-B360DF21EBEE}" dt="2019-04-04T19:58:01.767" v="165"/>
          <ac:spMkLst>
            <pc:docMk/>
            <pc:sldMk cId="0" sldId="256"/>
            <ac:spMk id="35" creationId="{13958066-7CBD-4B89-8F46-614C4F28BCF9}"/>
          </ac:spMkLst>
        </pc:spChg>
        <pc:spChg chg="add del">
          <ac:chgData name="Vladislav Maslov" userId="eaf864f854ed32ec" providerId="Windows Live" clId="Web-{7657AFEA-3548-4215-9E2B-B360DF21EBEE}" dt="2019-04-04T20:00:08.862" v="177"/>
          <ac:spMkLst>
            <pc:docMk/>
            <pc:sldMk cId="0" sldId="256"/>
            <ac:spMk id="40" creationId="{DE09615D-24FD-4086-87D4-3BC6FF4383AD}"/>
          </ac:spMkLst>
        </pc:spChg>
        <pc:spChg chg="add del">
          <ac:chgData name="Vladislav Maslov" userId="eaf864f854ed32ec" providerId="Windows Live" clId="Web-{7657AFEA-3548-4215-9E2B-B360DF21EBEE}" dt="2019-04-04T20:00:02.377" v="175"/>
          <ac:spMkLst>
            <pc:docMk/>
            <pc:sldMk cId="0" sldId="256"/>
            <ac:spMk id="43" creationId="{4841EA57-DEA6-4BE9-B11E-1FBCC76BE16E}"/>
          </ac:spMkLst>
        </pc:spChg>
        <pc:spChg chg="add del">
          <ac:chgData name="Vladislav Maslov" userId="eaf864f854ed32ec" providerId="Windows Live" clId="Web-{7657AFEA-3548-4215-9E2B-B360DF21EBEE}" dt="2019-04-04T20:00:02.377" v="175"/>
          <ac:spMkLst>
            <pc:docMk/>
            <pc:sldMk cId="0" sldId="256"/>
            <ac:spMk id="45" creationId="{A26922E4-CEB0-4BFE-BAD1-403E6A417D06}"/>
          </ac:spMkLst>
        </pc:spChg>
        <pc:spChg chg="add del">
          <ac:chgData name="Vladislav Maslov" userId="eaf864f854ed32ec" providerId="Windows Live" clId="Web-{7657AFEA-3548-4215-9E2B-B360DF21EBEE}" dt="2019-04-04T20:00:08.862" v="177"/>
          <ac:spMkLst>
            <pc:docMk/>
            <pc:sldMk cId="0" sldId="256"/>
            <ac:spMk id="47" creationId="{68C00EAE-4816-44D0-8DA9-3F070179BAB0}"/>
          </ac:spMkLst>
        </pc:spChg>
        <pc:spChg chg="add del">
          <ac:chgData name="Vladislav Maslov" userId="eaf864f854ed32ec" providerId="Windows Live" clId="Web-{7657AFEA-3548-4215-9E2B-B360DF21EBEE}" dt="2019-04-04T20:00:08.862" v="177"/>
          <ac:spMkLst>
            <pc:docMk/>
            <pc:sldMk cId="0" sldId="256"/>
            <ac:spMk id="49" creationId="{D5391212-5277-4C05-9E96-E724C9611343}"/>
          </ac:spMkLst>
        </pc:spChg>
        <pc:spChg chg="add del">
          <ac:chgData name="Vladislav Maslov" userId="eaf864f854ed32ec" providerId="Windows Live" clId="Web-{7657AFEA-3548-4215-9E2B-B360DF21EBEE}" dt="2019-04-04T20:00:08.862" v="177"/>
          <ac:spMkLst>
            <pc:docMk/>
            <pc:sldMk cId="0" sldId="256"/>
            <ac:spMk id="51" creationId="{0B331F10-0144-4133-AB48-EDEFB354650F}"/>
          </ac:spMkLst>
        </pc:spChg>
        <pc:picChg chg="add del mod ord">
          <ac:chgData name="Vladislav Maslov" userId="eaf864f854ed32ec" providerId="Windows Live" clId="Web-{7657AFEA-3548-4215-9E2B-B360DF21EBEE}" dt="2019-04-04T19:57:20.767" v="159"/>
          <ac:picMkLst>
            <pc:docMk/>
            <pc:sldMk cId="0" sldId="256"/>
            <ac:picMk id="5" creationId="{6DB3EAB5-1015-4C4A-8535-E38626DBBCC9}"/>
          </ac:picMkLst>
        </pc:picChg>
        <pc:picChg chg="add del mod ord">
          <ac:chgData name="Vladislav Maslov" userId="eaf864f854ed32ec" providerId="Windows Live" clId="Web-{7657AFEA-3548-4215-9E2B-B360DF21EBEE}" dt="2019-04-04T19:57:19.267" v="158"/>
          <ac:picMkLst>
            <pc:docMk/>
            <pc:sldMk cId="0" sldId="256"/>
            <ac:picMk id="14" creationId="{116BB225-C14F-4F30-AA1E-8C573F2A9EDB}"/>
          </ac:picMkLst>
        </pc:picChg>
        <pc:picChg chg="add del mod">
          <ac:chgData name="Vladislav Maslov" userId="eaf864f854ed32ec" providerId="Windows Live" clId="Web-{7657AFEA-3548-4215-9E2B-B360DF21EBEE}" dt="2019-04-04T19:56:36.439" v="149"/>
          <ac:picMkLst>
            <pc:docMk/>
            <pc:sldMk cId="0" sldId="256"/>
            <ac:picMk id="16" creationId="{A9BF3261-3C00-45C9-B4B0-40CA7D4AF94F}"/>
          </ac:picMkLst>
        </pc:picChg>
        <pc:picChg chg="add del mod ord">
          <ac:chgData name="Vladislav Maslov" userId="eaf864f854ed32ec" providerId="Windows Live" clId="Web-{7657AFEA-3548-4215-9E2B-B360DF21EBEE}" dt="2019-04-04T19:58:17.970" v="167"/>
          <ac:picMkLst>
            <pc:docMk/>
            <pc:sldMk cId="0" sldId="256"/>
            <ac:picMk id="18" creationId="{21946FF7-31E1-4823-8AA3-CC1EBC53D37B}"/>
          </ac:picMkLst>
        </pc:picChg>
        <pc:picChg chg="add del">
          <ac:chgData name="Vladislav Maslov" userId="eaf864f854ed32ec" providerId="Windows Live" clId="Web-{7657AFEA-3548-4215-9E2B-B360DF21EBEE}" dt="2019-04-04T19:57:09.345" v="155"/>
          <ac:picMkLst>
            <pc:docMk/>
            <pc:sldMk cId="0" sldId="256"/>
            <ac:picMk id="25" creationId="{2CD1987F-8813-4F4A-BE57-BB00FB4F081B}"/>
          </ac:picMkLst>
        </pc:picChg>
        <pc:picChg chg="add del mod ord">
          <ac:chgData name="Vladislav Maslov" userId="eaf864f854ed32ec" providerId="Windows Live" clId="Web-{7657AFEA-3548-4215-9E2B-B360DF21EBEE}" dt="2019-04-04T19:58:06.173" v="166"/>
          <ac:picMkLst>
            <pc:docMk/>
            <pc:sldMk cId="0" sldId="256"/>
            <ac:picMk id="28" creationId="{0DCD80A4-CE6A-4CF2-9900-85B2BB399DC6}"/>
          </ac:picMkLst>
        </pc:picChg>
        <pc:picChg chg="add mod ord">
          <ac:chgData name="Vladislav Maslov" userId="eaf864f854ed32ec" providerId="Windows Live" clId="Web-{7657AFEA-3548-4215-9E2B-B360DF21EBEE}" dt="2019-04-04T20:00:09.112" v="178"/>
          <ac:picMkLst>
            <pc:docMk/>
            <pc:sldMk cId="0" sldId="256"/>
            <ac:picMk id="32" creationId="{C2048686-23F4-4770-AF62-08DBF6B62F99}"/>
          </ac:picMkLst>
        </pc:picChg>
        <pc:picChg chg="add del">
          <ac:chgData name="Vladislav Maslov" userId="eaf864f854ed32ec" providerId="Windows Live" clId="Web-{7657AFEA-3548-4215-9E2B-B360DF21EBEE}" dt="2019-04-04T19:57:54.252" v="163"/>
          <ac:picMkLst>
            <pc:docMk/>
            <pc:sldMk cId="0" sldId="256"/>
            <ac:picMk id="33" creationId="{22901FED-4FC9-4ED5-8123-C98BCD1616BA}"/>
          </ac:picMkLst>
        </pc:picChg>
        <pc:picChg chg="add mod ord">
          <ac:chgData name="Vladislav Maslov" userId="eaf864f854ed32ec" providerId="Windows Live" clId="Web-{7657AFEA-3548-4215-9E2B-B360DF21EBEE}" dt="2019-04-04T20:00:09.112" v="178"/>
          <ac:picMkLst>
            <pc:docMk/>
            <pc:sldMk cId="0" sldId="256"/>
            <ac:picMk id="36" creationId="{283C7311-219A-4F56-8D0C-C1EA7D43993C}"/>
          </ac:picMkLst>
        </pc:picChg>
        <pc:picChg chg="add mod ord">
          <ac:chgData name="Vladislav Maslov" userId="eaf864f854ed32ec" providerId="Windows Live" clId="Web-{7657AFEA-3548-4215-9E2B-B360DF21EBEE}" dt="2019-04-04T20:00:09.112" v="178"/>
          <ac:picMkLst>
            <pc:docMk/>
            <pc:sldMk cId="0" sldId="256"/>
            <ac:picMk id="38" creationId="{F5E918FD-7AFA-4F9B-9E88-56DBCAB720E2}"/>
          </ac:picMkLst>
        </pc:picChg>
        <pc:picChg chg="add del">
          <ac:chgData name="Vladislav Maslov" userId="eaf864f854ed32ec" providerId="Windows Live" clId="Web-{7657AFEA-3548-4215-9E2B-B360DF21EBEE}" dt="2019-04-04T20:00:08.862" v="177"/>
          <ac:picMkLst>
            <pc:docMk/>
            <pc:sldMk cId="0" sldId="256"/>
            <ac:picMk id="41" creationId="{2CD1987F-8813-4F4A-BE57-BB00FB4F081B}"/>
          </ac:picMkLst>
        </pc:picChg>
        <pc:picChg chg="del">
          <ac:chgData name="Vladislav Maslov" userId="eaf864f854ed32ec" providerId="Windows Live" clId="Web-{7657AFEA-3548-4215-9E2B-B360DF21EBEE}" dt="2019-04-04T19:42:31.904" v="28"/>
          <ac:picMkLst>
            <pc:docMk/>
            <pc:sldMk cId="0" sldId="256"/>
            <ac:picMk id="11272" creationId="{00000000-0000-0000-0000-000000000000}"/>
          </ac:picMkLst>
        </pc:picChg>
        <pc:picChg chg="del">
          <ac:chgData name="Vladislav Maslov" userId="eaf864f854ed32ec" providerId="Windows Live" clId="Web-{7657AFEA-3548-4215-9E2B-B360DF21EBEE}" dt="2019-04-04T19:42:33.810" v="29"/>
          <ac:picMkLst>
            <pc:docMk/>
            <pc:sldMk cId="0" sldId="256"/>
            <ac:picMk id="11274" creationId="{00000000-0000-0000-0000-000000000000}"/>
          </ac:picMkLst>
        </pc:picChg>
        <pc:picChg chg="del mod">
          <ac:chgData name="Vladislav Maslov" userId="eaf864f854ed32ec" providerId="Windows Live" clId="Web-{7657AFEA-3548-4215-9E2B-B360DF21EBEE}" dt="2019-04-04T19:42:27.404" v="26"/>
          <ac:picMkLst>
            <pc:docMk/>
            <pc:sldMk cId="0" sldId="256"/>
            <ac:picMk id="11276" creationId="{00000000-0000-0000-0000-000000000000}"/>
          </ac:picMkLst>
        </pc:picChg>
        <pc:picChg chg="del">
          <ac:chgData name="Vladislav Maslov" userId="eaf864f854ed32ec" providerId="Windows Live" clId="Web-{7657AFEA-3548-4215-9E2B-B360DF21EBEE}" dt="2019-04-04T19:42:29.419" v="27"/>
          <ac:picMkLst>
            <pc:docMk/>
            <pc:sldMk cId="0" sldId="256"/>
            <ac:picMk id="11278" creationId="{00000000-0000-0000-0000-000000000000}"/>
          </ac:picMkLst>
        </pc:picChg>
        <pc:cxnChg chg="add del">
          <ac:chgData name="Vladislav Maslov" userId="eaf864f854ed32ec" providerId="Windows Live" clId="Web-{7657AFEA-3548-4215-9E2B-B360DF21EBEE}" dt="2019-04-04T19:53:21.500" v="115"/>
          <ac:cxnSpMkLst>
            <pc:docMk/>
            <pc:sldMk cId="0" sldId="256"/>
            <ac:cxnSpMk id="10" creationId="{E4A809D5-3600-46D4-A466-67F2349A54FB}"/>
          </ac:cxnSpMkLst>
        </pc:cxnChg>
      </pc:sldChg>
      <pc:sldChg chg="addSp delSp modSp mod setBg">
        <pc:chgData name="Vladislav Maslov" userId="eaf864f854ed32ec" providerId="Windows Live" clId="Web-{7657AFEA-3548-4215-9E2B-B360DF21EBEE}" dt="2019-04-04T19:38:15.605" v="25"/>
        <pc:sldMkLst>
          <pc:docMk/>
          <pc:sldMk cId="0" sldId="264"/>
        </pc:sldMkLst>
        <pc:spChg chg="mod">
          <ac:chgData name="Vladislav Maslov" userId="eaf864f854ed32ec" providerId="Windows Live" clId="Web-{7657AFEA-3548-4215-9E2B-B360DF21EBEE}" dt="2019-04-04T19:38:15.605" v="25"/>
          <ac:spMkLst>
            <pc:docMk/>
            <pc:sldMk cId="0" sldId="264"/>
            <ac:spMk id="2" creationId="{00000000-0000-0000-0000-000000000000}"/>
          </ac:spMkLst>
        </pc:spChg>
        <pc:spChg chg="del">
          <ac:chgData name="Vladislav Maslov" userId="eaf864f854ed32ec" providerId="Windows Live" clId="Web-{7657AFEA-3548-4215-9E2B-B360DF21EBEE}" dt="2019-04-04T19:36:05.777" v="7"/>
          <ac:spMkLst>
            <pc:docMk/>
            <pc:sldMk cId="0" sldId="264"/>
            <ac:spMk id="3" creationId="{00000000-0000-0000-0000-000000000000}"/>
          </ac:spMkLst>
        </pc:spChg>
        <pc:spChg chg="add">
          <ac:chgData name="Vladislav Maslov" userId="eaf864f854ed32ec" providerId="Windows Live" clId="Web-{7657AFEA-3548-4215-9E2B-B360DF21EBEE}" dt="2019-04-04T19:38:15.605" v="25"/>
          <ac:spMkLst>
            <pc:docMk/>
            <pc:sldMk cId="0" sldId="264"/>
            <ac:spMk id="16" creationId="{247AB924-1B87-43FC-B7C7-B112D5C51A0E}"/>
          </ac:spMkLst>
        </pc:spChg>
        <pc:picChg chg="add mod ord">
          <ac:chgData name="Vladislav Maslov" userId="eaf864f854ed32ec" providerId="Windows Live" clId="Web-{7657AFEA-3548-4215-9E2B-B360DF21EBEE}" dt="2019-04-04T19:38:15.605" v="25"/>
          <ac:picMkLst>
            <pc:docMk/>
            <pc:sldMk cId="0" sldId="264"/>
            <ac:picMk id="5" creationId="{7DD6B53C-02ED-42AD-91D4-DAF7438E7561}"/>
          </ac:picMkLst>
        </pc:picChg>
        <pc:picChg chg="add mod ord">
          <ac:chgData name="Vladislav Maslov" userId="eaf864f854ed32ec" providerId="Windows Live" clId="Web-{7657AFEA-3548-4215-9E2B-B360DF21EBEE}" dt="2019-04-04T19:38:15.605" v="25"/>
          <ac:picMkLst>
            <pc:docMk/>
            <pc:sldMk cId="0" sldId="264"/>
            <ac:picMk id="7" creationId="{71B9F7CA-D55E-43E1-9DC9-2B731E38E88A}"/>
          </ac:picMkLst>
        </pc:picChg>
        <pc:picChg chg="add mod">
          <ac:chgData name="Vladislav Maslov" userId="eaf864f854ed32ec" providerId="Windows Live" clId="Web-{7657AFEA-3548-4215-9E2B-B360DF21EBEE}" dt="2019-04-04T19:38:15.605" v="25"/>
          <ac:picMkLst>
            <pc:docMk/>
            <pc:sldMk cId="0" sldId="264"/>
            <ac:picMk id="9" creationId="{ABE093C6-D8B5-4320-B0A7-DBAC0E78CED0}"/>
          </ac:picMkLst>
        </pc:picChg>
        <pc:cxnChg chg="add del">
          <ac:chgData name="Vladislav Maslov" userId="eaf864f854ed32ec" providerId="Windows Live" clId="Web-{7657AFEA-3548-4215-9E2B-B360DF21EBEE}" dt="2019-04-04T19:38:15.543" v="24"/>
          <ac:cxnSpMkLst>
            <pc:docMk/>
            <pc:sldMk cId="0" sldId="264"/>
            <ac:cxnSpMk id="11" creationId="{8F880EF2-DF79-4D9D-8F11-E91D48C79741}"/>
          </ac:cxnSpMkLst>
        </pc:cxnChg>
        <pc:cxnChg chg="add">
          <ac:chgData name="Vladislav Maslov" userId="eaf864f854ed32ec" providerId="Windows Live" clId="Web-{7657AFEA-3548-4215-9E2B-B360DF21EBEE}" dt="2019-04-04T19:38:15.605" v="25"/>
          <ac:cxnSpMkLst>
            <pc:docMk/>
            <pc:sldMk cId="0" sldId="264"/>
            <ac:cxnSpMk id="12" creationId="{99AE2756-0FC4-4155-83E7-58AAAB63E757}"/>
          </ac:cxnSpMkLst>
        </pc:cxnChg>
        <pc:cxnChg chg="add del">
          <ac:chgData name="Vladislav Maslov" userId="eaf864f854ed32ec" providerId="Windows Live" clId="Web-{7657AFEA-3548-4215-9E2B-B360DF21EBEE}" dt="2019-04-04T19:38:12.887" v="22"/>
          <ac:cxnSpMkLst>
            <pc:docMk/>
            <pc:sldMk cId="0" sldId="264"/>
            <ac:cxnSpMk id="14" creationId="{60188E89-AF78-40F6-B787-E9BD9C625686}"/>
          </ac:cxnSpMkLst>
        </pc:cxnChg>
        <pc:cxnChg chg="add">
          <ac:chgData name="Vladislav Maslov" userId="eaf864f854ed32ec" providerId="Windows Live" clId="Web-{7657AFEA-3548-4215-9E2B-B360DF21EBEE}" dt="2019-04-04T19:38:15.605" v="25"/>
          <ac:cxnSpMkLst>
            <pc:docMk/>
            <pc:sldMk cId="0" sldId="264"/>
            <ac:cxnSpMk id="18" creationId="{818DC98F-4057-4645-B948-F604F39A9CFE}"/>
          </ac:cxnSpMkLst>
        </pc:cxnChg>
        <pc:cxnChg chg="add">
          <ac:chgData name="Vladislav Maslov" userId="eaf864f854ed32ec" providerId="Windows Live" clId="Web-{7657AFEA-3548-4215-9E2B-B360DF21EBEE}" dt="2019-04-04T19:38:15.605" v="25"/>
          <ac:cxnSpMkLst>
            <pc:docMk/>
            <pc:sldMk cId="0" sldId="264"/>
            <ac:cxnSpMk id="20" creationId="{DAD2B705-4A9B-408D-AA80-4F41045E09DE}"/>
          </ac:cxnSpMkLst>
        </pc:cxnChg>
      </pc:sldChg>
      <pc:sldChg chg="addSp delSp modSp mod setBg modShow">
        <pc:chgData name="Vladislav Maslov" userId="eaf864f854ed32ec" providerId="Windows Live" clId="Web-{7657AFEA-3548-4215-9E2B-B360DF21EBEE}" dt="2019-04-04T20:45:49.077" v="383" actId="14100"/>
        <pc:sldMkLst>
          <pc:docMk/>
          <pc:sldMk cId="0" sldId="265"/>
        </pc:sldMkLst>
        <pc:spChg chg="del mod">
          <ac:chgData name="Vladislav Maslov" userId="eaf864f854ed32ec" providerId="Windows Live" clId="Web-{7657AFEA-3548-4215-9E2B-B360DF21EBEE}" dt="2019-04-04T20:01:15.831" v="195"/>
          <ac:spMkLst>
            <pc:docMk/>
            <pc:sldMk cId="0" sldId="265"/>
            <ac:spMk id="2" creationId="{00000000-0000-0000-0000-000000000000}"/>
          </ac:spMkLst>
        </pc:spChg>
        <pc:spChg chg="del mod">
          <ac:chgData name="Vladislav Maslov" userId="eaf864f854ed32ec" providerId="Windows Live" clId="Web-{7657AFEA-3548-4215-9E2B-B360DF21EBEE}" dt="2019-04-04T20:01:19.565" v="196"/>
          <ac:spMkLst>
            <pc:docMk/>
            <pc:sldMk cId="0" sldId="265"/>
            <ac:spMk id="3" creationId="{00000000-0000-0000-0000-000000000000}"/>
          </ac:spMkLst>
        </pc:spChg>
        <pc:spChg chg="add del">
          <ac:chgData name="Vladislav Maslov" userId="eaf864f854ed32ec" providerId="Windows Live" clId="Web-{7657AFEA-3548-4215-9E2B-B360DF21EBEE}" dt="2019-04-04T20:02:16.643" v="200"/>
          <ac:spMkLst>
            <pc:docMk/>
            <pc:sldMk cId="0" sldId="265"/>
            <ac:spMk id="9" creationId="{01D0AF59-99C3-4251-AB9A-C966C6AD4400}"/>
          </ac:spMkLst>
        </pc:spChg>
        <pc:spChg chg="add del">
          <ac:chgData name="Vladislav Maslov" userId="eaf864f854ed32ec" providerId="Windows Live" clId="Web-{7657AFEA-3548-4215-9E2B-B360DF21EBEE}" dt="2019-04-04T20:02:16.643" v="200"/>
          <ac:spMkLst>
            <pc:docMk/>
            <pc:sldMk cId="0" sldId="265"/>
            <ac:spMk id="11" creationId="{1855405F-37A2-4869-9154-F8BE3BECE6C3}"/>
          </ac:spMkLst>
        </pc:spChg>
        <pc:spChg chg="add mod">
          <ac:chgData name="Vladislav Maslov" userId="eaf864f854ed32ec" providerId="Windows Live" clId="Web-{7657AFEA-3548-4215-9E2B-B360DF21EBEE}" dt="2019-04-04T20:29:38.588" v="299" actId="1076"/>
          <ac:spMkLst>
            <pc:docMk/>
            <pc:sldMk cId="0" sldId="265"/>
            <ac:spMk id="23" creationId="{4ACA7782-C5FF-46CD-9D4C-7D8A78E3B84F}"/>
          </ac:spMkLst>
        </pc:spChg>
        <pc:spChg chg="add mod">
          <ac:chgData name="Vladislav Maslov" userId="eaf864f854ed32ec" providerId="Windows Live" clId="Web-{7657AFEA-3548-4215-9E2B-B360DF21EBEE}" dt="2019-04-04T20:29:55.120" v="302" actId="14100"/>
          <ac:spMkLst>
            <pc:docMk/>
            <pc:sldMk cId="0" sldId="265"/>
            <ac:spMk id="24" creationId="{11D658A0-B3BF-445F-8392-B32EFC975911}"/>
          </ac:spMkLst>
        </pc:spChg>
        <pc:spChg chg="add mod">
          <ac:chgData name="Vladislav Maslov" userId="eaf864f854ed32ec" providerId="Windows Live" clId="Web-{7657AFEA-3548-4215-9E2B-B360DF21EBEE}" dt="2019-04-04T20:30:51.698" v="307" actId="14100"/>
          <ac:spMkLst>
            <pc:docMk/>
            <pc:sldMk cId="0" sldId="265"/>
            <ac:spMk id="25" creationId="{6A14C067-823D-4031-8118-CD3747B91950}"/>
          </ac:spMkLst>
        </pc:spChg>
        <pc:spChg chg="add mod">
          <ac:chgData name="Vladislav Maslov" userId="eaf864f854ed32ec" providerId="Windows Live" clId="Web-{7657AFEA-3548-4215-9E2B-B360DF21EBEE}" dt="2019-04-04T20:40:30.935" v="351" actId="14100"/>
          <ac:spMkLst>
            <pc:docMk/>
            <pc:sldMk cId="0" sldId="265"/>
            <ac:spMk id="28" creationId="{9CBB374D-9923-477F-ACCE-567ED17A3A6B}"/>
          </ac:spMkLst>
        </pc:spChg>
        <pc:spChg chg="add mod">
          <ac:chgData name="Vladislav Maslov" userId="eaf864f854ed32ec" providerId="Windows Live" clId="Web-{7657AFEA-3548-4215-9E2B-B360DF21EBEE}" dt="2019-04-04T20:39:49.748" v="345" actId="14100"/>
          <ac:spMkLst>
            <pc:docMk/>
            <pc:sldMk cId="0" sldId="265"/>
            <ac:spMk id="33" creationId="{C6FF6E36-016D-4CD2-941F-50A7263E32AE}"/>
          </ac:spMkLst>
        </pc:spChg>
        <pc:spChg chg="add mod">
          <ac:chgData name="Vladislav Maslov" userId="eaf864f854ed32ec" providerId="Windows Live" clId="Web-{7657AFEA-3548-4215-9E2B-B360DF21EBEE}" dt="2019-04-04T20:45:00.280" v="372" actId="14100"/>
          <ac:spMkLst>
            <pc:docMk/>
            <pc:sldMk cId="0" sldId="265"/>
            <ac:spMk id="37" creationId="{4A77ABAE-D937-4331-A92A-9A96A3BDB0F8}"/>
          </ac:spMkLst>
        </pc:spChg>
        <pc:picChg chg="add del mod">
          <ac:chgData name="Vladislav Maslov" userId="eaf864f854ed32ec" providerId="Windows Live" clId="Web-{7657AFEA-3548-4215-9E2B-B360DF21EBEE}" dt="2019-04-04T20:03:49.050" v="209"/>
          <ac:picMkLst>
            <pc:docMk/>
            <pc:sldMk cId="0" sldId="265"/>
            <ac:picMk id="4" creationId="{E06AF745-3678-465B-AA23-9321A97E34A1}"/>
          </ac:picMkLst>
        </pc:picChg>
        <pc:picChg chg="add del mod">
          <ac:chgData name="Vladislav Maslov" userId="eaf864f854ed32ec" providerId="Windows Live" clId="Web-{7657AFEA-3548-4215-9E2B-B360DF21EBEE}" dt="2019-04-04T20:08:36.442" v="215"/>
          <ac:picMkLst>
            <pc:docMk/>
            <pc:sldMk cId="0" sldId="265"/>
            <ac:picMk id="6" creationId="{91BD6D3C-45AA-4451-83E0-11F69E0C2AE4}"/>
          </ac:picMkLst>
        </pc:picChg>
        <pc:picChg chg="add mod">
          <ac:chgData name="Vladislav Maslov" userId="eaf864f854ed32ec" providerId="Windows Live" clId="Web-{7657AFEA-3548-4215-9E2B-B360DF21EBEE}" dt="2019-04-04T20:34:38.199" v="329" actId="1076"/>
          <ac:picMkLst>
            <pc:docMk/>
            <pc:sldMk cId="0" sldId="265"/>
            <ac:picMk id="8" creationId="{13117DE3-20BC-4818-B06E-AEABD27F827F}"/>
          </ac:picMkLst>
        </pc:picChg>
        <pc:picChg chg="add del mod">
          <ac:chgData name="Vladislav Maslov" userId="eaf864f854ed32ec" providerId="Windows Live" clId="Web-{7657AFEA-3548-4215-9E2B-B360DF21EBEE}" dt="2019-04-04T20:19:22.726" v="246"/>
          <ac:picMkLst>
            <pc:docMk/>
            <pc:sldMk cId="0" sldId="265"/>
            <ac:picMk id="12" creationId="{FAFD263A-E18A-4376-BA5A-5EFB9F35F2B5}"/>
          </ac:picMkLst>
        </pc:picChg>
        <pc:picChg chg="add mod">
          <ac:chgData name="Vladislav Maslov" userId="eaf864f854ed32ec" providerId="Windows Live" clId="Web-{7657AFEA-3548-4215-9E2B-B360DF21EBEE}" dt="2019-04-04T20:31:09.714" v="310" actId="1076"/>
          <ac:picMkLst>
            <pc:docMk/>
            <pc:sldMk cId="0" sldId="265"/>
            <ac:picMk id="14" creationId="{9B7987A1-8ECF-4866-9422-7D74855F5209}"/>
          </ac:picMkLst>
        </pc:picChg>
        <pc:picChg chg="add mod">
          <ac:chgData name="Vladislav Maslov" userId="eaf864f854ed32ec" providerId="Windows Live" clId="Web-{7657AFEA-3548-4215-9E2B-B360DF21EBEE}" dt="2019-04-04T20:30:03.573" v="304" actId="1076"/>
          <ac:picMkLst>
            <pc:docMk/>
            <pc:sldMk cId="0" sldId="265"/>
            <ac:picMk id="18" creationId="{E3F321C4-CF04-4B87-8201-BBF0B6E89F18}"/>
          </ac:picMkLst>
        </pc:picChg>
        <pc:picChg chg="add mod">
          <ac:chgData name="Vladislav Maslov" userId="eaf864f854ed32ec" providerId="Windows Live" clId="Web-{7657AFEA-3548-4215-9E2B-B360DF21EBEE}" dt="2019-04-04T20:28:01.026" v="291" actId="1076"/>
          <ac:picMkLst>
            <pc:docMk/>
            <pc:sldMk cId="0" sldId="265"/>
            <ac:picMk id="20" creationId="{9EEC37F9-384F-45AA-A3C7-31C0C62ADBC1}"/>
          </ac:picMkLst>
        </pc:picChg>
        <pc:picChg chg="add mod">
          <ac:chgData name="Vladislav Maslov" userId="eaf864f854ed32ec" providerId="Windows Live" clId="Web-{7657AFEA-3548-4215-9E2B-B360DF21EBEE}" dt="2019-04-04T20:39:54.404" v="346" actId="1076"/>
          <ac:picMkLst>
            <pc:docMk/>
            <pc:sldMk cId="0" sldId="265"/>
            <ac:picMk id="26" creationId="{E4DC6B04-5007-4420-BF11-6CADEFD86255}"/>
          </ac:picMkLst>
        </pc:picChg>
        <pc:picChg chg="add mod">
          <ac:chgData name="Vladislav Maslov" userId="eaf864f854ed32ec" providerId="Windows Live" clId="Web-{7657AFEA-3548-4215-9E2B-B360DF21EBEE}" dt="2019-04-04T20:35:41.496" v="336" actId="1076"/>
          <ac:picMkLst>
            <pc:docMk/>
            <pc:sldMk cId="0" sldId="265"/>
            <ac:picMk id="30" creationId="{4FFFC2C0-5DAC-4F4C-BE72-6F941867F83E}"/>
          </ac:picMkLst>
        </pc:picChg>
        <pc:picChg chg="add mod">
          <ac:chgData name="Vladislav Maslov" userId="eaf864f854ed32ec" providerId="Windows Live" clId="Web-{7657AFEA-3548-4215-9E2B-B360DF21EBEE}" dt="2019-04-04T20:41:36.936" v="357" actId="1076"/>
          <ac:picMkLst>
            <pc:docMk/>
            <pc:sldMk cId="0" sldId="265"/>
            <ac:picMk id="34" creationId="{A438B9EE-B7CC-4165-B617-B396B84273D2}"/>
          </ac:picMkLst>
        </pc:picChg>
        <pc:picChg chg="add mod">
          <ac:chgData name="Vladislav Maslov" userId="eaf864f854ed32ec" providerId="Windows Live" clId="Web-{7657AFEA-3548-4215-9E2B-B360DF21EBEE}" dt="2019-04-04T20:45:24.296" v="376" actId="1076"/>
          <ac:picMkLst>
            <pc:docMk/>
            <pc:sldMk cId="0" sldId="265"/>
            <ac:picMk id="38" creationId="{3CE2A071-B7CB-4873-9602-81EDFBD11F34}"/>
          </ac:picMkLst>
        </pc:picChg>
        <pc:cxnChg chg="add mod">
          <ac:chgData name="Vladislav Maslov" userId="eaf864f854ed32ec" providerId="Windows Live" clId="Web-{7657AFEA-3548-4215-9E2B-B360DF21EBEE}" dt="2019-04-04T20:30:01.276" v="303" actId="1076"/>
          <ac:cxnSpMkLst>
            <pc:docMk/>
            <pc:sldMk cId="0" sldId="265"/>
            <ac:cxnSpMk id="16" creationId="{1B962A22-623C-4882-AA62-3722E565D69A}"/>
          </ac:cxnSpMkLst>
        </pc:cxnChg>
        <pc:cxnChg chg="add mod">
          <ac:chgData name="Vladislav Maslov" userId="eaf864f854ed32ec" providerId="Windows Live" clId="Web-{7657AFEA-3548-4215-9E2B-B360DF21EBEE}" dt="2019-04-04T20:31:05.058" v="309"/>
          <ac:cxnSpMkLst>
            <pc:docMk/>
            <pc:sldMk cId="0" sldId="265"/>
            <ac:cxnSpMk id="17" creationId="{EB4CDB2D-8479-4833-898C-A25D6525BF13}"/>
          </ac:cxnSpMkLst>
        </pc:cxnChg>
        <pc:cxnChg chg="add mod">
          <ac:chgData name="Vladislav Maslov" userId="eaf864f854ed32ec" providerId="Windows Live" clId="Web-{7657AFEA-3548-4215-9E2B-B360DF21EBEE}" dt="2019-04-04T20:27:53.166" v="289" actId="1076"/>
          <ac:cxnSpMkLst>
            <pc:docMk/>
            <pc:sldMk cId="0" sldId="265"/>
            <ac:cxnSpMk id="22" creationId="{6A22A7AA-7E58-49F1-B187-360CC9FAE6D2}"/>
          </ac:cxnSpMkLst>
        </pc:cxnChg>
        <pc:cxnChg chg="add mod">
          <ac:chgData name="Vladislav Maslov" userId="eaf864f854ed32ec" providerId="Windows Live" clId="Web-{7657AFEA-3548-4215-9E2B-B360DF21EBEE}" dt="2019-04-04T20:41:12.435" v="353" actId="14100"/>
          <ac:cxnSpMkLst>
            <pc:docMk/>
            <pc:sldMk cId="0" sldId="265"/>
            <ac:cxnSpMk id="29" creationId="{311154C2-AB10-407D-B872-BB63C0051B78}"/>
          </ac:cxnSpMkLst>
        </pc:cxnChg>
        <pc:cxnChg chg="add mod">
          <ac:chgData name="Vladislav Maslov" userId="eaf864f854ed32ec" providerId="Windows Live" clId="Web-{7657AFEA-3548-4215-9E2B-B360DF21EBEE}" dt="2019-04-04T20:36:07.731" v="341" actId="14100"/>
          <ac:cxnSpMkLst>
            <pc:docMk/>
            <pc:sldMk cId="0" sldId="265"/>
            <ac:cxnSpMk id="32" creationId="{64CC2990-5AC1-48D5-A9AB-EF170D2613FB}"/>
          </ac:cxnSpMkLst>
        </pc:cxnChg>
        <pc:cxnChg chg="add mod">
          <ac:chgData name="Vladislav Maslov" userId="eaf864f854ed32ec" providerId="Windows Live" clId="Web-{7657AFEA-3548-4215-9E2B-B360DF21EBEE}" dt="2019-04-04T20:41:57.545" v="362" actId="14100"/>
          <ac:cxnSpMkLst>
            <pc:docMk/>
            <pc:sldMk cId="0" sldId="265"/>
            <ac:cxnSpMk id="36" creationId="{101BAA4F-210B-4449-92F4-95B226DB7BF8}"/>
          </ac:cxnSpMkLst>
        </pc:cxnChg>
        <pc:cxnChg chg="add mod">
          <ac:chgData name="Vladislav Maslov" userId="eaf864f854ed32ec" providerId="Windows Live" clId="Web-{7657AFEA-3548-4215-9E2B-B360DF21EBEE}" dt="2019-04-04T20:45:49.077" v="383" actId="14100"/>
          <ac:cxnSpMkLst>
            <pc:docMk/>
            <pc:sldMk cId="0" sldId="265"/>
            <ac:cxnSpMk id="40" creationId="{E2292E65-3E15-425A-AC96-4AD3FF7DEF22}"/>
          </ac:cxnSpMkLst>
        </pc:cxnChg>
      </pc:sldChg>
      <pc:sldChg chg="new">
        <pc:chgData name="Vladislav Maslov" userId="eaf864f854ed32ec" providerId="Windows Live" clId="Web-{7657AFEA-3548-4215-9E2B-B360DF21EBEE}" dt="2019-04-04T20:43:15.342" v="365"/>
        <pc:sldMkLst>
          <pc:docMk/>
          <pc:sldMk cId="1795619765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1632999-E0AC-46B0-9EF3-40E407985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EBE3583-C822-45BA-B435-D442B6C59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7337967-5982-43D8-AD74-3B7C505B8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491A973-F5B8-44A7-8AFD-6BC8813A8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83BBC2B-27EA-4A44-949B-38F7DB289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709C23C-8CBC-4736-81BA-99EBF3A60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E267994-E906-4366-94F4-DE1102521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94BA032-8526-4101-A714-E815BB39F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7FDDDF5-91BC-49E7-B9CE-A2D03F5833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76AE3FB-FE35-49B6-AB72-BB8CF42F1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9E3B8D5-AEBB-4E90-9896-16DCF6BEA5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4E2C90D-20FD-4476-B501-6ABCD7135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2C1E27D-A4E9-4E4D-B1EF-72D14FF7D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D30273D-33CC-4DF8-BCA9-118DE010F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58CD-68E4-417A-AD5C-663C67000F09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B0CA-7567-4AA7-8D6F-521498C1FF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10" Type="http://schemas.openxmlformats.org/officeDocument/2006/relationships/notesSlide" Target="../notesSlides/notesSlide1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5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gif"/><Relationship Id="rId3" Type="http://schemas.openxmlformats.org/officeDocument/2006/relationships/image" Target="../media/image13.gif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/>
          <p:nvPr/>
        </p:nvSpPr>
        <p:spPr>
          <a:xfrm>
            <a:off x="467543" y="1297748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endParaRPr lang="ru-RU" sz="4800" dirty="0" smtClean="0">
              <a:latin typeface="+mj-lt"/>
              <a:ea typeface="+mj-ea"/>
              <a:cs typeface="+mj-cs"/>
            </a:endParaRPr>
          </a:p>
          <a:p>
            <a:pPr mar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 mar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endParaRPr lang="ru-RU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54167" y="1893408"/>
            <a:ext cx="8392446" cy="4751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spAutoFit/>
          </a:bodyPr>
          <a:lstStyle/>
          <a:p>
            <a:pPr mar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600" b="1" i="0" u="none" strike="noStrike" cap="none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600" b="0" i="0" u="none" strike="noStrike" cap="none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</a:p>
          <a:p>
            <a:pPr mar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600" b="0" i="0" u="none" strike="noStrike" cap="none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600" b="0" i="0" u="none" strike="noStrike" cap="none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1600" b="1" i="1" u="none" strike="noStrike" cap="none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lang="ru-RU" sz="1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1600" b="1" i="1" u="none" strike="noStrike" cap="none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b="1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выполнили</a:t>
            </a:r>
            <a:r>
              <a:rPr kumimoji="0" lang="en-US" sz="1600" b="1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1" u="none" strike="noStrike" cap="none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b="1" u="none" strike="noStrike" cap="none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Маслов Владислав</a:t>
            </a:r>
            <a:endParaRPr kumimoji="0" lang="ru-RU" sz="1600" b="1" u="none" strike="noStrike" cap="none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10 класса 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u="none" strike="noStrike" cap="none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b="1" u="none" strike="noStrike" cap="none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Краско</a:t>
            </a:r>
            <a:r>
              <a:rPr kumimoji="0" lang="ru-RU" sz="1600" b="1" u="none" strike="noStrike" cap="none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Максим</a:t>
            </a:r>
            <a:endParaRPr kumimoji="0" lang="ru-RU" sz="1600" b="1" u="none" strike="noStrike" cap="none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3 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u="none" strike="noStrike" cap="none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b="1" u="none" strike="noStrike" cap="none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Маслова Евгения</a:t>
            </a:r>
            <a:endParaRPr kumimoji="0" lang="ru-RU" sz="1600" b="1" u="none" strike="noStrike" cap="none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 3 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u="none" strike="noStrike" cap="none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b="1" u="none" strike="noStrike" cap="none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Славин Александр</a:t>
            </a:r>
            <a:endParaRPr kumimoji="0" lang="ru-RU" sz="1600" b="1" u="none" strike="noStrike" cap="none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3 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u="none" strike="noStrike" cap="none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160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ГБОУ СОШ №118 Выборгского района г. Санкт-Петербурга</a:t>
            </a:r>
            <a:endParaRPr kumimoji="0" lang="en-US" sz="1600" u="none" strike="noStrike" cap="none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Коваленко Любовь Александровна</a:t>
            </a:r>
          </a:p>
          <a:p>
            <a:pPr mar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1600" b="1" u="none" strike="noStrike" cap="none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/>
          <p:nvPr/>
        </p:nvSpPr>
        <p:spPr>
          <a:xfrm>
            <a:off x="1946396" y="1721859"/>
            <a:ext cx="5328592" cy="76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Нобелевские чтения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/>
          <p:nvPr/>
        </p:nvSpPr>
        <p:spPr>
          <a:xfrm>
            <a:off x="2267744" y="2436857"/>
            <a:ext cx="4464496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4C22"/>
                </a:solidFill>
              </a:rPr>
              <a:t>г. Санкт-Петербург 19 апреля 2019 года</a:t>
            </a:r>
            <a:endParaRPr lang="ru-RU" sz="2000" dirty="0">
              <a:solidFill>
                <a:srgbClr val="004C22"/>
              </a:solidFill>
            </a:endParaRPr>
          </a:p>
        </p:txBody>
      </p:sp>
      <p:sp>
        <p:nvSpPr>
          <p:cNvPr id="9" name="TextBox 8"/>
          <p:cNvSpPr/>
          <p:nvPr/>
        </p:nvSpPr>
        <p:spPr>
          <a:xfrm>
            <a:off x="827584" y="2708920"/>
            <a:ext cx="7056783" cy="173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4A42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Значение изобретения трактора и его роль в развитии сельского хозяйства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4A42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/>
          <p:nvPr/>
        </p:nvSpPr>
        <p:spPr>
          <a:xfrm>
            <a:off x="371832" y="1498139"/>
            <a:ext cx="8390267" cy="3668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B1197"/>
                </a:solidFill>
              </a:rPr>
              <a:t>XII </a:t>
            </a:r>
            <a:r>
              <a:rPr lang="ru-RU" dirty="0" smtClean="0">
                <a:solidFill>
                  <a:srgbClr val="1B1197"/>
                </a:solidFill>
              </a:rPr>
              <a:t>научно-практическая конференция для школьников с международным участием</a:t>
            </a:r>
            <a:endParaRPr lang="ru-RU" dirty="0">
              <a:solidFill>
                <a:srgbClr val="1B119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87703" y="116632"/>
            <a:ext cx="1296144" cy="1275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00034" y="0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Трактор </a:t>
            </a:r>
            <a:r>
              <a:rPr lang="ru-RU" sz="4000" dirty="0" smtClean="0"/>
              <a:t>«</a:t>
            </a:r>
            <a:r>
              <a:rPr lang="ru-RU" sz="4000" dirty="0" err="1" smtClean="0"/>
              <a:t>Фордзон-Путиловец</a:t>
            </a:r>
            <a:r>
              <a:rPr lang="ru-RU" sz="4000" dirty="0" smtClean="0"/>
              <a:t>» и «Универсал»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28596" y="1142984"/>
            <a:ext cx="8229600" cy="2448272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На заводе «Красный </a:t>
            </a:r>
            <a:r>
              <a:rPr lang="ru-RU" sz="2400" dirty="0" err="1" smtClean="0"/>
              <a:t>Путиловец</a:t>
            </a:r>
            <a:r>
              <a:rPr lang="ru-RU" sz="2400" dirty="0" smtClean="0"/>
              <a:t>» в Петрограде проведены испытания первого советского трактора «</a:t>
            </a:r>
            <a:r>
              <a:rPr lang="ru-RU" sz="2400" dirty="0" err="1" smtClean="0"/>
              <a:t>Фордзон-Путиловец</a:t>
            </a:r>
            <a:r>
              <a:rPr lang="ru-RU" sz="2400" dirty="0" smtClean="0"/>
              <a:t>» и начато его серийное производство, с 1934 года освоено производство нового трактора «Универсал». До 1941 года на заводе было выпущено около 200 тысяч тракторов «</a:t>
            </a:r>
            <a:r>
              <a:rPr lang="ru-RU" sz="2400" dirty="0" err="1" smtClean="0"/>
              <a:t>Фордзон-Путиловец</a:t>
            </a:r>
            <a:r>
              <a:rPr lang="ru-RU" sz="2400" dirty="0" smtClean="0"/>
              <a:t>» и «Универсал»</a:t>
            </a:r>
            <a:endParaRPr lang="ru-RU" sz="2400" dirty="0"/>
          </a:p>
        </p:txBody>
      </p:sp>
      <p:pic>
        <p:nvPicPr>
          <p:cNvPr id="20484" name="Picture 4" descr="http://im4.kommersant.ru/Issues.photo/TEMA2/2011/059/KMO_085979_02269_1_t2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4143380"/>
            <a:ext cx="3528392" cy="241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carakoom.com/data/blogs/787/30149/image/6597687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43380"/>
            <a:ext cx="39290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/>
          <p:nvPr/>
        </p:nvSpPr>
        <p:spPr>
          <a:xfrm>
            <a:off x="642910" y="3714752"/>
            <a:ext cx="3143272" cy="3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Фордзон-Путиловец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TextBox 8"/>
          <p:cNvSpPr/>
          <p:nvPr/>
        </p:nvSpPr>
        <p:spPr>
          <a:xfrm>
            <a:off x="5786446" y="3786190"/>
            <a:ext cx="1714512" cy="3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«Универсал»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3286116" y="142852"/>
            <a:ext cx="585788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 err="1">
                <a:solidFill>
                  <a:schemeClr val="bg1"/>
                </a:solidFill>
                <a:cs typeface="Calibri" pitchFamily="34" charset="0"/>
              </a:rPr>
              <a:t>Роль</a:t>
            </a:r>
            <a:r>
              <a:rPr lang="en-US" sz="4200" dirty="0">
                <a:solidFill>
                  <a:schemeClr val="bg1"/>
                </a:solidFill>
                <a:cs typeface="Calibri" pitchFamily="34" charset="0"/>
              </a:rPr>
              <a:t> </a:t>
            </a:r>
            <a:r>
              <a:rPr lang="en-US" sz="4200" dirty="0" err="1">
                <a:solidFill>
                  <a:schemeClr val="bg1"/>
                </a:solidFill>
                <a:cs typeface="Calibri" pitchFamily="34" charset="0"/>
              </a:rPr>
              <a:t>трактора</a:t>
            </a:r>
            <a:r>
              <a:rPr lang="en-US" sz="4200" dirty="0">
                <a:solidFill>
                  <a:schemeClr val="bg1"/>
                </a:solidFill>
                <a:cs typeface="Calibri" pitchFamily="34" charset="0"/>
              </a:rPr>
              <a:t> </a:t>
            </a:r>
            <a:br>
              <a:rPr lang="ru-RU" sz="4200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4200" dirty="0" smtClean="0">
                <a:solidFill>
                  <a:schemeClr val="bg1"/>
                </a:solidFill>
                <a:cs typeface="Calibri" pitchFamily="34" charset="0"/>
              </a:rPr>
              <a:t>в</a:t>
            </a:r>
            <a:r>
              <a:rPr lang="en-US" sz="4200" dirty="0">
                <a:solidFill>
                  <a:schemeClr val="bg1"/>
                </a:solidFill>
                <a:cs typeface="Calibri" pitchFamily="34" charset="0"/>
              </a:rPr>
              <a:t> </a:t>
            </a:r>
            <a:r>
              <a:rPr lang="en-US" sz="4200" dirty="0" err="1">
                <a:solidFill>
                  <a:schemeClr val="bg1"/>
                </a:solidFill>
                <a:cs typeface="Calibri" pitchFamily="34" charset="0"/>
              </a:rPr>
              <a:t>сельском</a:t>
            </a:r>
            <a:r>
              <a:rPr lang="en-US" sz="4200" dirty="0">
                <a:solidFill>
                  <a:schemeClr val="bg1"/>
                </a:solidFill>
                <a:cs typeface="Calibri" pitchFamily="34" charset="0"/>
              </a:rPr>
              <a:t> </a:t>
            </a:r>
            <a:r>
              <a:rPr lang="en-US" sz="4200" dirty="0" err="1">
                <a:solidFill>
                  <a:schemeClr val="bg1"/>
                </a:solidFill>
                <a:cs typeface="Calibri" pitchFamily="34" charset="0"/>
              </a:rPr>
              <a:t>хозяйстве</a:t>
            </a:r>
            <a:endParaRPr lang="ru-RU" dirty="0" err="1">
              <a:solidFill>
                <a:schemeClr val="bg1"/>
              </a:solidFill>
            </a:endParaRPr>
          </a:p>
        </p:txBody>
      </p:sp>
      <p:pic>
        <p:nvPicPr>
          <p:cNvPr id="36" name="Рисунок 36" descr="Изображение выглядит как небо, внешний, трава, грузовик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1"/>
          <a:srcRect l="3025" r="5" b="5"/>
          <a:stretch/>
        </p:blipFill>
        <p:spPr>
          <a:xfrm>
            <a:off x="20" y="10"/>
            <a:ext cx="3356342" cy="2232366"/>
          </a:xfrm>
          <a:prstGeom prst="rect">
            <a:avLst/>
          </a:prstGeom>
        </p:spPr>
      </p:pic>
      <p:pic>
        <p:nvPicPr>
          <p:cNvPr id="38" name="Рисунок 38" descr="Изображение выглядит как здание, синий, грузовик, земля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/>
          <a:srcRect t="1108" r="2" b="2"/>
          <a:stretch/>
        </p:blipFill>
        <p:spPr>
          <a:xfrm>
            <a:off x="20" y="2325504"/>
            <a:ext cx="3356342" cy="2215527"/>
          </a:xfrm>
          <a:prstGeom prst="rect">
            <a:avLst/>
          </a:prstGeom>
        </p:spPr>
      </p:pic>
      <p:pic>
        <p:nvPicPr>
          <p:cNvPr id="32" name="Рисунок 33" descr="Изображение выглядит как зеленый, грузовик, здание, земля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/>
          <a:srcRect t="364" r="2" b="2"/>
          <a:stretch/>
        </p:blipFill>
        <p:spPr>
          <a:xfrm>
            <a:off x="20" y="4634159"/>
            <a:ext cx="3356342" cy="2223841"/>
          </a:xfrm>
          <a:prstGeom prst="rect">
            <a:avLst/>
          </a:prstGeom>
        </p:spPr>
      </p:pic>
      <p:sp>
        <p:nvSpPr>
          <p:cNvPr id="3" name="TextBox 2"/>
          <p:cNvSpPr/>
          <p:nvPr/>
        </p:nvSpPr>
        <p:spPr>
          <a:xfrm>
            <a:off x="3714744" y="1571612"/>
            <a:ext cx="5047707" cy="4050792"/>
          </a:xfrm>
          <a:prstGeom prst="rect">
            <a:avLst/>
          </a:prstGeom>
        </p:spPr>
        <p:txBody>
          <a:bodyPr horzOverflow="overflow" vert="horz" wrap="square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С </a:t>
            </a:r>
            <a:r>
              <a:rPr lang="en-US" sz="2000" dirty="0" err="1">
                <a:solidFill>
                  <a:schemeClr val="bg1"/>
                </a:solidFill>
              </a:rPr>
              <a:t>начала</a:t>
            </a:r>
            <a:r>
              <a:rPr lang="en-US" sz="2000" dirty="0">
                <a:solidFill>
                  <a:schemeClr val="bg1"/>
                </a:solidFill>
              </a:rPr>
              <a:t> 20-го </a:t>
            </a:r>
            <a:r>
              <a:rPr lang="en-US" sz="2000" dirty="0" err="1">
                <a:solidFill>
                  <a:schemeClr val="bg1"/>
                </a:solidFill>
              </a:rPr>
              <a:t>века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тракторная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техника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стал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играть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большую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роль</a:t>
            </a:r>
            <a:r>
              <a:rPr lang="en-US" sz="2000" dirty="0">
                <a:solidFill>
                  <a:schemeClr val="bg1"/>
                </a:solidFill>
              </a:rPr>
              <a:t> в </a:t>
            </a:r>
            <a:r>
              <a:rPr lang="en-US" sz="2000" dirty="0" err="1">
                <a:solidFill>
                  <a:schemeClr val="bg1"/>
                </a:solidFill>
              </a:rPr>
              <a:t>сельском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хозяйстве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многих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стран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Трактора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стали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выпускать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массово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выпускались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новые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более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совершенные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модели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  <a:cs typeface="Calibri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Помимо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этого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тракторный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двигатель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использовался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для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приведения</a:t>
            </a:r>
            <a:r>
              <a:rPr lang="en-US" sz="2000" dirty="0">
                <a:solidFill>
                  <a:schemeClr val="bg1"/>
                </a:solidFill>
              </a:rPr>
              <a:t> в </a:t>
            </a:r>
            <a:r>
              <a:rPr lang="en-US" sz="2000" dirty="0" err="1">
                <a:solidFill>
                  <a:schemeClr val="bg1"/>
                </a:solidFill>
              </a:rPr>
              <a:t>действие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различных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сельскохозяйственных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машин</a:t>
            </a:r>
            <a:r>
              <a:rPr lang="en-US" sz="2000" dirty="0">
                <a:solidFill>
                  <a:schemeClr val="bg1"/>
                </a:solidFill>
              </a:rPr>
              <a:t>. К </a:t>
            </a:r>
            <a:r>
              <a:rPr lang="en-US" sz="2000" dirty="0" err="1">
                <a:solidFill>
                  <a:schemeClr val="bg1"/>
                </a:solidFill>
              </a:rPr>
              <a:t>нему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могли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подключаться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молотилки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косилки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мельницы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лесопилки</a:t>
            </a:r>
            <a:r>
              <a:rPr lang="en-US" sz="2000" dirty="0">
                <a:solidFill>
                  <a:schemeClr val="bg1"/>
                </a:solidFill>
              </a:rPr>
              <a:t> и </a:t>
            </a:r>
            <a:r>
              <a:rPr lang="en-US" sz="2000" dirty="0" err="1">
                <a:solidFill>
                  <a:schemeClr val="bg1"/>
                </a:solidFill>
              </a:rPr>
              <a:t>другие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вспомогательные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механизмы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  <a:cs typeface="Calibri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Трактор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также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взял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себя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более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половины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работ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связанных</a:t>
            </a:r>
            <a:r>
              <a:rPr lang="en-US" sz="2000" dirty="0">
                <a:solidFill>
                  <a:schemeClr val="bg1"/>
                </a:solidFill>
              </a:rPr>
              <a:t> с </a:t>
            </a:r>
            <a:r>
              <a:rPr lang="en-US" sz="2000" dirty="0" err="1">
                <a:solidFill>
                  <a:schemeClr val="bg1"/>
                </a:solidFill>
              </a:rPr>
              <a:t>уборкой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урожая</a:t>
            </a:r>
            <a:r>
              <a:rPr lang="en-US" sz="2000" dirty="0">
                <a:solidFill>
                  <a:schemeClr val="bg1"/>
                </a:solidFill>
              </a:rPr>
              <a:t>. В </a:t>
            </a:r>
            <a:r>
              <a:rPr lang="en-US" sz="2000" dirty="0" err="1">
                <a:solidFill>
                  <a:schemeClr val="bg1"/>
                </a:solidFill>
              </a:rPr>
              <a:t>дальнейшем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благодаря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созданию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различных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прицепных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машин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сфера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применения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трактора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расширилась</a:t>
            </a:r>
            <a:r>
              <a:rPr lang="en-US" sz="2000" dirty="0">
                <a:solidFill>
                  <a:schemeClr val="bg1"/>
                </a:solidFill>
              </a:rPr>
              <a:t> в </a:t>
            </a:r>
            <a:r>
              <a:rPr lang="en-US" sz="2000" dirty="0" err="1">
                <a:solidFill>
                  <a:schemeClr val="bg1"/>
                </a:solidFill>
              </a:rPr>
              <a:t>несколько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раз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  <a:cs typeface="Calibri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 descr="Изображение выглядит как карта, текст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51343" cy="6853752"/>
          </a:xfrm>
          <a:prstGeom prst="rect">
            <a:avLst/>
          </a:prstGeom>
        </p:spPr>
      </p:pic>
      <p:pic>
        <p:nvPicPr>
          <p:cNvPr id="14" name="Рисунок 14" descr="Изображение выглядит как небо, грузовик, внешний, земля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">
            <a:off x="139787" y="2557791"/>
            <a:ext cx="1072310" cy="715695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1571740" y="4418683"/>
            <a:ext cx="372737" cy="251552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016879" y="3353372"/>
            <a:ext cx="253388" cy="317654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Рисунок 18" descr="Изображение выглядит как грузовик, внешний, небо, желтый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967" y="4747838"/>
            <a:ext cx="1053947" cy="704107"/>
          </a:xfrm>
          <a:prstGeom prst="rect">
            <a:avLst/>
          </a:prstGeom>
        </p:spPr>
      </p:pic>
      <p:pic>
        <p:nvPicPr>
          <p:cNvPr id="20" name="Рисунок 20" descr="Изображение выглядит как трава, грузовик, внешний, автомобиль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22015" y="1748670"/>
            <a:ext cx="1173296" cy="780875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2019069" y="2210946"/>
            <a:ext cx="692226" cy="290111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 flipH="1" flipV="1">
            <a:off x="1785536" y="2533764"/>
            <a:ext cx="123022" cy="1138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flipH="1" flipV="1">
            <a:off x="2005873" y="4324004"/>
            <a:ext cx="58757" cy="587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flipH="1" flipV="1">
            <a:off x="1262235" y="3736439"/>
            <a:ext cx="77119" cy="587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6" descr="Изображение выглядит как желтый, транспорт, грузовик, трактор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96857" y="2581784"/>
            <a:ext cx="962140" cy="739638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 rot="-1740000" flipH="1" flipV="1">
            <a:off x="3976007" y="3520071"/>
            <a:ext cx="58756" cy="587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095060" y="3166889"/>
            <a:ext cx="664684" cy="336015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Рисунок 30" descr="Изображение выглядит как грузовик, небо, внешний, трава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0449" y="1285492"/>
            <a:ext cx="1265104" cy="880968"/>
          </a:xfrm>
          <a:prstGeom prst="rect">
            <a:avLst/>
          </a:prstGeom>
        </p:spPr>
      </p:pic>
      <p:cxnSp>
        <p:nvCxnSpPr>
          <p:cNvPr id="32" name="Прямая со стрелкой 31"/>
          <p:cNvCxnSpPr/>
          <p:nvPr/>
        </p:nvCxnSpPr>
        <p:spPr>
          <a:xfrm>
            <a:off x="1294595" y="2079547"/>
            <a:ext cx="455365" cy="427822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 flipH="1" flipV="1">
            <a:off x="5320114" y="3626270"/>
            <a:ext cx="58757" cy="771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4" descr="Изображение выглядит как земля, внешний, грузовик, небо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083147" y="2809950"/>
            <a:ext cx="1292646" cy="815786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H="1">
            <a:off x="5414789" y="3394112"/>
            <a:ext cx="728950" cy="27175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 rot="-1740000" flipH="1" flipV="1">
            <a:off x="2641498" y="4489017"/>
            <a:ext cx="104660" cy="954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8" descr="Изображение выглядит как трава, небо, внешний, грузовик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915798" y="4718203"/>
            <a:ext cx="1430357" cy="956173"/>
          </a:xfrm>
          <a:prstGeom prst="rect">
            <a:avLst/>
          </a:prstGeom>
        </p:spPr>
      </p:pic>
      <p:cxnSp>
        <p:nvCxnSpPr>
          <p:cNvPr id="40" name="Прямая со стрелкой 39"/>
          <p:cNvCxnSpPr/>
          <p:nvPr/>
        </p:nvCxnSpPr>
        <p:spPr>
          <a:xfrm flipH="1" flipV="1">
            <a:off x="2789103" y="4639019"/>
            <a:ext cx="288274" cy="297454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/>
          <p:nvPr/>
        </p:nvSpPr>
        <p:spPr>
          <a:xfrm>
            <a:off x="4071934" y="1785926"/>
            <a:ext cx="4929222" cy="580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Современные трактора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/>
          <p:nvPr/>
        </p:nvSpPr>
        <p:spPr>
          <a:xfrm>
            <a:off x="1500166" y="2643182"/>
            <a:ext cx="2000264" cy="30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Санкт -Петербург</a:t>
            </a:r>
            <a:endParaRPr lang="ru-RU" sz="1400" b="1" dirty="0"/>
          </a:p>
        </p:txBody>
      </p:sp>
      <p:sp>
        <p:nvSpPr>
          <p:cNvPr id="35" name="TextBox 34"/>
          <p:cNvSpPr/>
          <p:nvPr/>
        </p:nvSpPr>
        <p:spPr>
          <a:xfrm>
            <a:off x="1785918" y="4000504"/>
            <a:ext cx="1000132" cy="31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Харьков</a:t>
            </a:r>
          </a:p>
        </p:txBody>
      </p:sp>
      <p:sp>
        <p:nvSpPr>
          <p:cNvPr id="39" name="TextBox 38"/>
          <p:cNvSpPr/>
          <p:nvPr/>
        </p:nvSpPr>
        <p:spPr>
          <a:xfrm>
            <a:off x="1000100" y="3786190"/>
            <a:ext cx="857256" cy="30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Минск</a:t>
            </a:r>
            <a:endParaRPr lang="ru-RU" sz="1400" b="1" dirty="0"/>
          </a:p>
        </p:txBody>
      </p:sp>
      <p:sp>
        <p:nvSpPr>
          <p:cNvPr id="41" name="TextBox 40"/>
          <p:cNvSpPr/>
          <p:nvPr/>
        </p:nvSpPr>
        <p:spPr>
          <a:xfrm>
            <a:off x="3500430" y="3571876"/>
            <a:ext cx="1143008" cy="30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Челябинск</a:t>
            </a:r>
            <a:endParaRPr lang="ru-RU" sz="1400" b="1" dirty="0"/>
          </a:p>
        </p:txBody>
      </p:sp>
      <p:sp>
        <p:nvSpPr>
          <p:cNvPr id="42" name="TextBox 41"/>
          <p:cNvSpPr/>
          <p:nvPr/>
        </p:nvSpPr>
        <p:spPr>
          <a:xfrm>
            <a:off x="5072066" y="3714752"/>
            <a:ext cx="1000132" cy="30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Рубцовск</a:t>
            </a:r>
            <a:endParaRPr lang="ru-RU" sz="1400" b="1" dirty="0"/>
          </a:p>
        </p:txBody>
      </p:sp>
      <p:sp>
        <p:nvSpPr>
          <p:cNvPr id="43" name="TextBox 42"/>
          <p:cNvSpPr/>
          <p:nvPr/>
        </p:nvSpPr>
        <p:spPr>
          <a:xfrm>
            <a:off x="2071670" y="4214818"/>
            <a:ext cx="1500198" cy="30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Ростов-на-Дону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Versatile 237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4572008"/>
            <a:ext cx="2762672" cy="1906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3143248"/>
            <a:ext cx="2232248" cy="91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Ростсельмаш</a:t>
            </a:r>
          </a:p>
          <a:p>
            <a:pPr fontAlgn="base"/>
            <a:r>
              <a:rPr lang="en-US" dirty="0" smtClean="0"/>
              <a:t>Versatile 2375</a:t>
            </a:r>
            <a:r>
              <a:rPr lang="ru-RU" dirty="0" smtClean="0"/>
              <a:t> (Ростов-на-Дону)</a:t>
            </a:r>
            <a:r>
              <a:rPr lang="en-US" dirty="0" smtClean="0"/>
              <a:t> </a:t>
            </a:r>
            <a:endParaRPr lang="en-US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862486" y="4066578"/>
            <a:ext cx="468052" cy="444822"/>
          </a:xfrm>
          <a:prstGeom prst="straightConnector1">
            <a:avLst/>
          </a:prstGeom>
          <a:ln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388" name="Picture 4" descr="ÐÐ¸ÑÐ¾Ð²ÐµÑ ÐÐ¡Ð¢ 7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500570"/>
            <a:ext cx="3168351" cy="2204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786446" y="3643314"/>
            <a:ext cx="2961129" cy="366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Петра ЗСТ (Санкт-Петербург)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290509" y="4012646"/>
            <a:ext cx="992982" cy="35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390" name="Picture 6" descr="ÐÐ¸ÑÐ¾Ð²ÐµÑ 9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32656"/>
            <a:ext cx="2939818" cy="2204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788024" y="2708920"/>
            <a:ext cx="3371011" cy="641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Кировский завод</a:t>
            </a:r>
          </a:p>
          <a:p>
            <a:pPr algn="ctr" fontAlgn="base"/>
            <a:r>
              <a:rPr lang="ru-RU" dirty="0" err="1" smtClean="0"/>
              <a:t>Кировец</a:t>
            </a:r>
            <a:r>
              <a:rPr lang="ru-RU" dirty="0" smtClean="0"/>
              <a:t> К744 (Санкт-Петербург)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482687" y="2564904"/>
            <a:ext cx="33529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392" name="Picture 8" descr="https://images11.popmeh.ru/upload/custom/6ea/6eaf55e503d6e82280944cfde0003e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290"/>
            <a:ext cx="2604820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14282" y="2428868"/>
            <a:ext cx="3661551" cy="366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Балтиец К707Т» </a:t>
            </a:r>
            <a:r>
              <a:rPr lang="ru-RU" dirty="0" smtClean="0"/>
              <a:t>(Санкт-Петербург)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1761949" y="2212844"/>
            <a:ext cx="29973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/>
          <p:nvPr/>
        </p:nvSpPr>
        <p:spPr>
          <a:xfrm>
            <a:off x="2555776" y="188640"/>
            <a:ext cx="4071966" cy="703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Трактора 21 века</a:t>
            </a:r>
            <a:endParaRPr lang="ru-RU" sz="4000" b="1" dirty="0"/>
          </a:p>
        </p:txBody>
      </p:sp>
      <p:pic>
        <p:nvPicPr>
          <p:cNvPr id="6" name="Рисунок 30" descr="Изображение выглядит как грузовик, небо, внешний, трава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1439" y="3933056"/>
            <a:ext cx="2500330" cy="1741130"/>
          </a:xfrm>
          <a:prstGeom prst="rect">
            <a:avLst/>
          </a:prstGeom>
        </p:spPr>
      </p:pic>
      <p:pic>
        <p:nvPicPr>
          <p:cNvPr id="7" name="Рисунок 34" descr="Изображение выглядит как земля, внешний, грузовик, небо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44208" y="4221584"/>
            <a:ext cx="2428892" cy="1532869"/>
          </a:xfrm>
          <a:prstGeom prst="rect">
            <a:avLst/>
          </a:prstGeom>
        </p:spPr>
      </p:pic>
      <p:pic>
        <p:nvPicPr>
          <p:cNvPr id="8" name="Рисунок 38" descr="Изображение выглядит как трава, небо, внешний, грузовик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4183" y="4133648"/>
            <a:ext cx="2392882" cy="1599608"/>
          </a:xfrm>
          <a:prstGeom prst="rect">
            <a:avLst/>
          </a:prstGeom>
        </p:spPr>
      </p:pic>
      <p:sp>
        <p:nvSpPr>
          <p:cNvPr id="10" name="TextBox 9"/>
          <p:cNvSpPr/>
          <p:nvPr/>
        </p:nvSpPr>
        <p:spPr>
          <a:xfrm>
            <a:off x="642910" y="5733256"/>
            <a:ext cx="1857388" cy="641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Санкт-Петербург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Кировец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1" name="TextBox 10"/>
          <p:cNvSpPr/>
          <p:nvPr/>
        </p:nvSpPr>
        <p:spPr>
          <a:xfrm>
            <a:off x="3786182" y="6000768"/>
            <a:ext cx="1857388" cy="641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Санкт-Петербург </a:t>
            </a:r>
          </a:p>
          <a:p>
            <a:pPr algn="ctr"/>
            <a:r>
              <a:rPr lang="ru-RU" b="1" dirty="0" smtClean="0"/>
              <a:t>«Ростсельмаш»</a:t>
            </a:r>
            <a:endParaRPr lang="ru-RU" b="1" dirty="0"/>
          </a:p>
        </p:txBody>
      </p:sp>
      <p:sp>
        <p:nvSpPr>
          <p:cNvPr id="12" name="TextBox 11"/>
          <p:cNvSpPr/>
          <p:nvPr/>
        </p:nvSpPr>
        <p:spPr>
          <a:xfrm>
            <a:off x="6729960" y="5838508"/>
            <a:ext cx="1857388" cy="641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Рубцовск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Алттрак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9382" y="1148662"/>
            <a:ext cx="2272788" cy="173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488" y="1052735"/>
            <a:ext cx="2573871" cy="19304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/>
          <p:nvPr/>
        </p:nvSpPr>
        <p:spPr>
          <a:xfrm>
            <a:off x="5716947" y="3068960"/>
            <a:ext cx="1803618" cy="641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«Петра-3СТ»</a:t>
            </a:r>
            <a:endParaRPr lang="ru-RU" dirty="0"/>
          </a:p>
        </p:txBody>
      </p:sp>
      <p:sp>
        <p:nvSpPr>
          <p:cNvPr id="4" name="TextBox 3"/>
          <p:cNvSpPr/>
          <p:nvPr/>
        </p:nvSpPr>
        <p:spPr>
          <a:xfrm>
            <a:off x="1907704" y="2983138"/>
            <a:ext cx="1476903" cy="641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Челябинск</a:t>
            </a:r>
          </a:p>
          <a:p>
            <a:r>
              <a:rPr lang="ru-RU" dirty="0" smtClean="0"/>
              <a:t>«ЧТЗ Т10МБ»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14282" y="5000636"/>
            <a:ext cx="8354891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200" b="1" dirty="0"/>
              <a:t>Предпосылки открытия изобретения трактора</a:t>
            </a:r>
            <a:endParaRPr lang="ru-RU" sz="3200" dirty="0"/>
          </a:p>
        </p:txBody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Ð¢ÑÐ°ÐºÑÐ¾ÑÐ°. ÐÑÑÐ¾ÑÐ¸Ñ ÑÑÐ°ÐºÑÐ¾ÑÐ½Ð¾Ð¹ ÑÐµÑÐ½Ð¸ÐºÐ¸. ÐÐ° ÑÐ¾ÑÐ¾Ð³ÑÐ°ÑÐ¸Ð¸ Ð³ÑÑÐµÐ½Ð¸ÑÐ½ÑÐ¹ ÑÑÐ°ÐºÑÐ¾Ñ - Lombard Steam Log Hauler. 1901.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42984"/>
            <a:ext cx="3000363" cy="2428892"/>
          </a:xfrm>
          <a:prstGeom prst="rect">
            <a:avLst/>
          </a:prstGeom>
          <a:noFill/>
        </p:spPr>
      </p:pic>
      <p:pic>
        <p:nvPicPr>
          <p:cNvPr id="11" name="Picture 4" descr="https://cdnimg.rg.ru/img/content/143/13/57/Traktor_default_d_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357298"/>
            <a:ext cx="2928958" cy="2232248"/>
          </a:xfrm>
          <a:prstGeom prst="rect">
            <a:avLst/>
          </a:prstGeom>
          <a:noFill/>
        </p:spPr>
      </p:pic>
      <p:pic>
        <p:nvPicPr>
          <p:cNvPr id="13" name="Рисунок 30" descr="Изображение выглядит как грузовик, небо, внешний, трава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68956" y="1500174"/>
            <a:ext cx="2975044" cy="2071702"/>
          </a:xfrm>
          <a:prstGeom prst="rect">
            <a:avLst/>
          </a:prstGeom>
        </p:spPr>
      </p:pic>
      <p:sp>
        <p:nvSpPr>
          <p:cNvPr id="15" name="TextBox 14"/>
          <p:cNvSpPr/>
          <p:nvPr/>
        </p:nvSpPr>
        <p:spPr>
          <a:xfrm>
            <a:off x="142844" y="3786190"/>
            <a:ext cx="2714644" cy="366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Lombard</a:t>
            </a:r>
            <a:r>
              <a:rPr lang="ru-RU" dirty="0" smtClean="0"/>
              <a:t> </a:t>
            </a:r>
            <a:r>
              <a:rPr lang="ru-RU" dirty="0" err="1" smtClean="0"/>
              <a:t>Steam</a:t>
            </a:r>
            <a:r>
              <a:rPr lang="ru-RU" dirty="0" smtClean="0"/>
              <a:t> </a:t>
            </a:r>
            <a:r>
              <a:rPr lang="ru-RU" dirty="0" err="1" smtClean="0"/>
              <a:t>Log</a:t>
            </a:r>
            <a:r>
              <a:rPr lang="ru-RU" dirty="0" smtClean="0"/>
              <a:t> </a:t>
            </a:r>
            <a:r>
              <a:rPr lang="ru-RU" dirty="0" err="1" smtClean="0"/>
              <a:t>Hauler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/>
          <p:nvPr/>
        </p:nvSpPr>
        <p:spPr>
          <a:xfrm>
            <a:off x="3214678" y="3786190"/>
            <a:ext cx="2714644" cy="366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Ф.А. Блинов  «Самоход»</a:t>
            </a:r>
            <a:endParaRPr lang="ru-RU" dirty="0"/>
          </a:p>
        </p:txBody>
      </p:sp>
      <p:sp>
        <p:nvSpPr>
          <p:cNvPr id="19" name="TextBox 18"/>
          <p:cNvSpPr/>
          <p:nvPr/>
        </p:nvSpPr>
        <p:spPr>
          <a:xfrm>
            <a:off x="6286512" y="3786190"/>
            <a:ext cx="2714644" cy="366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К-744Р «</a:t>
            </a:r>
            <a:r>
              <a:rPr lang="ru-RU" dirty="0" err="1" smtClean="0"/>
              <a:t>Кировец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2gg9evh47fn9z.cloudfront.net/800px_COLOURBOX1179554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09868" y="4857760"/>
            <a:ext cx="3334132" cy="2592288"/>
          </a:xfrm>
          <a:prstGeom prst="rect">
            <a:avLst/>
          </a:prstGeom>
          <a:noFill/>
        </p:spPr>
      </p:pic>
      <p:pic>
        <p:nvPicPr>
          <p:cNvPr id="14340" name="Picture 4" descr="https://st.depositphotos.com/1728044/4768/v/950/depositphotos_47681927-stock-illustration-tractor-at-work-on-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857232"/>
            <a:ext cx="3939900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Итак, какова же роль трактора?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214282" y="1643050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Разберёмся, что же такое трактор?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600" b="1" dirty="0"/>
              <a:t>Трактор</a:t>
            </a:r>
            <a:r>
              <a:rPr lang="ru-RU" sz="2800" dirty="0"/>
              <a:t> – это самоходная машина на колесном или гусеничном ходу, предназначенная для тяги и приведения в действие прицепленных к ней или установленных на ней машин — орудий (сельскохозяйственных, строительных, дорожных и др.).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ya-webdesign.com/images/drawing-farmer-farming-land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5576" y="1700808"/>
            <a:ext cx="7668344" cy="3834172"/>
          </a:xfrm>
          <a:prstGeom prst="rect">
            <a:avLst/>
          </a:prstGeom>
          <a:noFill/>
        </p:spPr>
      </p:pic>
      <p:pic>
        <p:nvPicPr>
          <p:cNvPr id="15362" name="Picture 2" descr="http://highburywildlifegarden.org.uk/wp-content/uploads/2013/03/Peasants-with-flails-and-implemen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9080"/>
            <a:ext cx="9144000" cy="238008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251520" y="620688"/>
            <a:ext cx="8892480" cy="2304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Но в древности не было какой либо техники, поэтому всё приходилось делать вручную. Это было очень тяжело и долго поэтому придумали устройство, и назвали её плугом</a:t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23528" y="764704"/>
            <a:ext cx="8496944" cy="20162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Со временем, люди научились запрягать лошадей и буйволов. Стало проще обрабатывать поля и собирать урожай. Животных впрягали в плуг</a:t>
            </a:r>
          </a:p>
        </p:txBody>
      </p:sp>
      <p:pic>
        <p:nvPicPr>
          <p:cNvPr id="16404" name="Picture 20" descr="http://learningwhiledoing.in/UploadedFiles/Lesson/Books%20_Hindi%20Books_IBT%20Agriculture%20Hindi%20Book%20PDF_Imag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85918" y="2786058"/>
            <a:ext cx="4857784" cy="3295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95536" y="548680"/>
            <a:ext cx="8229600" cy="1728192"/>
          </a:xfrm>
        </p:spPr>
        <p:txBody>
          <a:bodyPr/>
          <a:lstStyle/>
          <a:p>
            <a:pPr>
              <a:buNone/>
            </a:pPr>
            <a:r>
              <a:rPr lang="ru-RU" smtClean="0"/>
              <a:t>Но прогресс не стоит на месте. С появлением тракторов, всё сильно изменилось</a:t>
            </a:r>
            <a:endParaRPr lang="ru-RU" dirty="0"/>
          </a:p>
        </p:txBody>
      </p:sp>
      <p:pic>
        <p:nvPicPr>
          <p:cNvPr id="17412" name="Picture 4" descr="https://avtochoise.ru/assets/vpicsc4440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38" y="4265906"/>
            <a:ext cx="3818704" cy="2592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6" descr="http://cs-msk-fd-4.ykt2.ru/media/upload/photo/2017/06/13/normal/ima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3347893" cy="2617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6" name="Picture 8" descr="http://www.gifki.org/data/media/1952/raskraska-ferma-animatsionnaya-kartinka-0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3788123" cy="22632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digitalcommons.library.umaine.edu/spec_photos/3758/preview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4643446"/>
            <a:ext cx="3882008" cy="2214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8" name="Picture 2" descr="Ð¢ÑÐ°ÐºÑÐ¾ÑÐ°. ÐÑÑÐ¾ÑÐ¸Ñ ÑÑÐ°ÐºÑÐ¾ÑÐ½Ð¾Ð¹ ÑÐµÑÐ½Ð¸ÐºÐ¸. ÐÐ° ÑÐ¾ÑÐ¾Ð³ÑÐ°ÑÐ¸Ð¸ Ð³ÑÑÐµÐ½Ð¸ÑÐ½ÑÐ¹ ÑÑÐ°ÐºÑÐ¾Ñ - Lombard Steam Log Hauler. 1901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140" y="4286256"/>
            <a:ext cx="3571865" cy="2571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4" y="0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/>
              <a:t>Первый трактор в мире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95536" y="908721"/>
            <a:ext cx="822960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Первые машины подобные тракторам стали появляться в 19-ом веке, и были паровыми.</a:t>
            </a:r>
          </a:p>
          <a:p>
            <a:pPr>
              <a:buNone/>
            </a:pPr>
            <a:r>
              <a:rPr lang="ru-RU" sz="2800" dirty="0"/>
              <a:t>Первым паровым гусеничным трактором в мире можно считать изобретение англичанина Джона </a:t>
            </a:r>
            <a:r>
              <a:rPr lang="ru-RU" sz="2800" dirty="0" err="1"/>
              <a:t>Гиткота</a:t>
            </a:r>
            <a:r>
              <a:rPr lang="ru-RU" sz="2800" dirty="0"/>
              <a:t>, но первой признанной практической гусеничной машиной, несмотря на свои габариты, стал </a:t>
            </a:r>
            <a:r>
              <a:rPr lang="ru-RU" sz="2800" dirty="0" err="1"/>
              <a:t>Lombard</a:t>
            </a:r>
            <a:r>
              <a:rPr lang="ru-RU" sz="2800" dirty="0"/>
              <a:t> </a:t>
            </a:r>
            <a:r>
              <a:rPr lang="ru-RU" sz="2800" dirty="0" err="1"/>
              <a:t>Steam</a:t>
            </a:r>
            <a:r>
              <a:rPr lang="ru-RU" sz="2800" dirty="0"/>
              <a:t> </a:t>
            </a:r>
            <a:r>
              <a:rPr lang="ru-RU" sz="2800" dirty="0" err="1"/>
              <a:t>Log</a:t>
            </a:r>
            <a:r>
              <a:rPr lang="ru-RU" sz="2800" dirty="0"/>
              <a:t> </a:t>
            </a:r>
            <a:r>
              <a:rPr lang="ru-RU" sz="2800" dirty="0" err="1"/>
              <a:t>Hauler</a:t>
            </a:r>
            <a:r>
              <a:rPr lang="ru-RU" sz="2800" dirty="0"/>
              <a:t> изобретателя </a:t>
            </a:r>
            <a:r>
              <a:rPr lang="ru-RU" sz="2800" dirty="0" err="1"/>
              <a:t>Alvin</a:t>
            </a:r>
            <a:r>
              <a:rPr lang="ru-RU" sz="2800" dirty="0"/>
              <a:t> </a:t>
            </a:r>
            <a:r>
              <a:rPr lang="ru-RU" sz="2800" dirty="0" err="1"/>
              <a:t>Orlando</a:t>
            </a:r>
            <a:r>
              <a:rPr lang="ru-RU" sz="2800" dirty="0"/>
              <a:t> </a:t>
            </a:r>
            <a:r>
              <a:rPr lang="ru-RU" sz="2800" dirty="0" err="1"/>
              <a:t>Lombard</a:t>
            </a:r>
            <a:r>
              <a:rPr lang="ru-RU" sz="2800" dirty="0"/>
              <a:t> в 1901 году.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dnimg.rg.ru/img/content/143/13/57/Traktor_default_d_85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52120" y="4437112"/>
            <a:ext cx="3346699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Первый гусеничный трактор в России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67544" y="1124744"/>
            <a:ext cx="8229600" cy="3240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Первым изобретателем гусеничного трактора стал Фёдор Абрамович Блинов.</a:t>
            </a:r>
          </a:p>
          <a:p>
            <a:pPr>
              <a:buNone/>
            </a:pPr>
            <a:r>
              <a:rPr lang="ru-RU" dirty="0"/>
              <a:t>Трактор имел паровой двигатель, а топливом была нефть и вода</a:t>
            </a:r>
          </a:p>
          <a:p>
            <a:pPr>
              <a:buNone/>
            </a:pPr>
            <a:r>
              <a:rPr lang="ru-RU" dirty="0"/>
              <a:t>Обслуживали трактор два человека: водитель управлял ходом из будки, а машинист обслуживал котел и паровые цилиндры. Сиденье машиниста размещалось за котлом</a:t>
            </a:r>
          </a:p>
        </p:txBody>
      </p:sp>
      <p:pic>
        <p:nvPicPr>
          <p:cNvPr id="18438" name="Picture 6" descr="https://arhivurokov.ru/multiurok/3/6/3/3633de40a43324cb2e27c5edff92b4dde7d0d259/issliedovatiel-skaia-rabota-istoriia-rodnogho-kraia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2267743" cy="2357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40" name="Picture 8" descr="http://agrolib.ru/books/item/f00/s00/z0000039/pic/00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429132"/>
            <a:ext cx="2828592" cy="2271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.joyreactor.cc/pics/post/full/%D0%B8%D0%B7%D0%BE%D0%B1%D1%80%D0%B5%D1%82%D0%B5%D0%BD%D0%B8%D0%B5-%D1%82%D1%80%D0%B0%D0%BA%D1%82%D0%BE%D1%80-%D0%BF%D0%B5%D1%81%D0%BE%D1%87%D0%BD%D0%B8%D1%86%D0%B0-623161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7859"/>
            <a:ext cx="9144000" cy="6858001"/>
          </a:xfrm>
          <a:prstGeom prst="rect">
            <a:avLst/>
          </a:prstGeom>
          <a:noFill/>
        </p:spPr>
      </p:pic>
      <p:sp>
        <p:nvSpPr>
          <p:cNvPr id="1028" name="AutoShape 4" descr="https://ic.pics.livejournal.com/vikond65/53941713/622612/622612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ru-RU"/>
          </a:p>
        </p:txBody>
      </p:sp>
      <p:sp>
        <p:nvSpPr>
          <p:cNvPr id="1030" name="AutoShape 6" descr="https://ic.pics.livejournal.com/vikond65/53941713/622612/622612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ru-RU"/>
          </a:p>
        </p:txBody>
      </p:sp>
      <p:sp>
        <p:nvSpPr>
          <p:cNvPr id="1032" name="AutoShape 8" descr="https://ic.pics.livejournal.com/vikond65/53941713/622612/622612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ru-RU"/>
          </a:p>
        </p:txBody>
      </p:sp>
      <p:sp>
        <p:nvSpPr>
          <p:cNvPr id="1034" name="AutoShape 10" descr="https://ic.pics.livejournal.com/vikond65/53941713/622612/622612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525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Предпосылки открытия изобретения трактора</vt:lpstr>
      <vt:lpstr>Итак, какова же роль трактора?</vt:lpstr>
      <vt:lpstr>Презентация PowerPoint</vt:lpstr>
      <vt:lpstr>Презентация PowerPoint</vt:lpstr>
      <vt:lpstr>Презентация PowerPoint</vt:lpstr>
      <vt:lpstr>Первый трактор в мире</vt:lpstr>
      <vt:lpstr>Первый гусеничный трактор в России</vt:lpstr>
      <vt:lpstr>Презентация PowerPoint</vt:lpstr>
      <vt:lpstr>Трактор «Фордзон-Путиловец» и «Универсал»</vt:lpstr>
      <vt:lpstr>Роль трактора  в сельском хозяйстве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Андрей</cp:lastModifiedBy>
  <cp:revision>385</cp:revision>
  <dcterms:created xsi:type="dcterms:W3CDTF">2019-04-03T19:17:19Z</dcterms:created>
  <dcterms:modified xsi:type="dcterms:W3CDTF">2019-04-19T07:09:08Z</dcterms:modified>
</cp:coreProperties>
</file>