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77" r:id="rId4"/>
    <p:sldId id="264" r:id="rId5"/>
    <p:sldId id="279" r:id="rId6"/>
    <p:sldId id="280" r:id="rId7"/>
    <p:sldId id="281" r:id="rId8"/>
    <p:sldId id="278" r:id="rId9"/>
    <p:sldId id="282" r:id="rId10"/>
    <p:sldId id="283" r:id="rId11"/>
    <p:sldId id="284" r:id="rId12"/>
    <p:sldId id="285" r:id="rId13"/>
    <p:sldId id="286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  <a:srgbClr val="003300"/>
    <a:srgbClr val="B95A0B"/>
    <a:srgbClr val="DEA810"/>
    <a:srgbClr val="190504"/>
    <a:srgbClr val="10D610"/>
    <a:srgbClr val="DDC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44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13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088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48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924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3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676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09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73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105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21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86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F1248-1C3D-46AC-B0A0-9BAC73AF7C9B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39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1262" y="197710"/>
            <a:ext cx="7350369" cy="5405921"/>
          </a:xfrm>
          <a:noFill/>
          <a:effectLst>
            <a:glow rad="571500">
              <a:srgbClr val="190504">
                <a:alpha val="34000"/>
              </a:srgbClr>
            </a:glow>
            <a:softEdge rad="127000"/>
          </a:effectLst>
        </p:spPr>
        <p:txBody>
          <a:bodyPr>
            <a:noAutofit/>
          </a:bodyPr>
          <a:lstStyle/>
          <a:p>
            <a:r>
              <a:rPr lang="ru-RU" sz="28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190504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МКОУ «Школа для обучающихся с ОВЗ»</a:t>
            </a:r>
            <a:br>
              <a:rPr lang="ru-RU" sz="28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190504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</a:br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10D61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Проект </a:t>
            </a:r>
            <a:b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10D61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</a:br>
            <a:r>
              <a:rPr lang="ru-RU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«Социальные истории»</a:t>
            </a:r>
            <a:br>
              <a:rPr lang="ru-RU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</a:br>
            <a:br>
              <a:rPr lang="ru-RU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</a:br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Подготовила: Макаренко М.Б.</a:t>
            </a:r>
            <a:b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</a:br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Уч-ся  1-4 «А» класса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83244" y="5033319"/>
            <a:ext cx="5634682" cy="1499287"/>
          </a:xfrm>
          <a:noFill/>
        </p:spPr>
        <p:txBody>
          <a:bodyPr>
            <a:normAutofit fontScale="92500" lnSpcReduction="20000"/>
          </a:bodyPr>
          <a:lstStyle/>
          <a:p>
            <a:br>
              <a:rPr lang="ru-RU" sz="7000" b="1" dirty="0">
                <a:ln w="0">
                  <a:noFill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700" dirty="0">
                <a:ln w="0">
                  <a:noFill/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700" dirty="0">
                <a:ln w="0">
                  <a:noFill/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10199751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2955" y="550985"/>
            <a:ext cx="48064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история №2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770185" y="1219200"/>
            <a:ext cx="606082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«Поход в магазин за продуктами»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488830" y="2379785"/>
            <a:ext cx="712763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Меня зовут Зыбин Саша. Я живу в своей семье</a:t>
            </a:r>
            <a:r>
              <a:rPr kumimoji="0" lang="ru-RU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 мамой, папой и братиками. Я их очень люблю.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Каждый день я выполняю какое-нибудь поручение по дому.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Сегодня я иду в магазин за продуктами.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7" name="Picture 3" descr="C:\Users\User\Downloads\IMG_20190516_0938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7476" y="4396153"/>
            <a:ext cx="3063631" cy="22977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395046" y="199292"/>
            <a:ext cx="69869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Мама составила список продуктов,  которые мне надо купить и дала деньги.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289538" y="1207477"/>
            <a:ext cx="61780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 положил в корзину продукты по списку: хлеб, молоко , чай, творог и сахар. Проверил сроки годности у молока и творога.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6" name="Picture 4" descr="C:\Users\User\Desktop\Новая папка\IMG_20190516_0946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476" y="2403230"/>
            <a:ext cx="3778737" cy="2834053"/>
          </a:xfrm>
          <a:prstGeom prst="rect">
            <a:avLst/>
          </a:prstGeom>
          <a:noFill/>
        </p:spPr>
      </p:pic>
      <p:pic>
        <p:nvPicPr>
          <p:cNvPr id="38917" name="Picture 5" descr="C:\Users\User\Desktop\Новая папка\IMG_20190516_0948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0279" y="3083169"/>
            <a:ext cx="4173416" cy="3130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098431" y="351691"/>
            <a:ext cx="4572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Посчитал стоимость продуктов на калькуляторе.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40" name="Picture 4" descr="C:\Users\User\Desktop\Новая папка\IMG_20190516_09511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954" y="1230922"/>
            <a:ext cx="3247292" cy="2435469"/>
          </a:xfrm>
          <a:prstGeom prst="rect">
            <a:avLst/>
          </a:prstGeom>
          <a:noFill/>
        </p:spPr>
      </p:pic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961292" y="3903785"/>
            <a:ext cx="385689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Подошёл к кассе, выложил продукты, заплатил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деньги. Посчитал сдачу.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42" name="Picture 6" descr="C:\Users\User\Desktop\Новая папка\IMG_20190516_0951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6431" y="1887413"/>
            <a:ext cx="3275133" cy="43668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418491" y="164122"/>
            <a:ext cx="715107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Сложил продукты в сумку. Мой </a:t>
            </a:r>
            <a:r>
              <a:rPr lang="ru-RU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брат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помог донести сумку до дома.</a:t>
            </a:r>
            <a:r>
              <a:rPr lang="ru-RU" sz="2400" dirty="0"/>
              <a:t> Мама мне доверяет, она будет довольна моей помощью.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6215" y="3212123"/>
            <a:ext cx="1038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35723" y="1981200"/>
            <a:ext cx="6353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Я научился общаться с продавцом, употребляя в речи вежливые слова. Закупать самостоятельно  продукты, считать сдачу.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29508" y="1582615"/>
            <a:ext cx="20280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</a:t>
            </a:r>
          </a:p>
        </p:txBody>
      </p:sp>
      <p:pic>
        <p:nvPicPr>
          <p:cNvPr id="9" name="Picture 3" descr="C:\Users\User\Downloads\IMG_20190516_0959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1753" y="3238498"/>
            <a:ext cx="4607170" cy="34553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2325" y="2411583"/>
            <a:ext cx="6598508" cy="1433384"/>
          </a:xfrm>
        </p:spPr>
        <p:txBody>
          <a:bodyPr>
            <a:prstTxWarp prst="textDeflateTop">
              <a:avLst/>
            </a:prstTxWarp>
            <a:normAutofit/>
          </a:bodyPr>
          <a:lstStyle/>
          <a:p>
            <a:pPr marL="0" indent="0">
              <a:buNone/>
            </a:pPr>
            <a:r>
              <a:rPr lang="ru-RU" sz="1400" dirty="0"/>
              <a:t>Спасибо за внимание   </a:t>
            </a:r>
          </a:p>
        </p:txBody>
      </p:sp>
      <p:pic>
        <p:nvPicPr>
          <p:cNvPr id="1026" name="Picture 2" descr="http://img1.liveinternet.ru/images/attach/c/2/71/626/71626814_5198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018" y="321275"/>
            <a:ext cx="1797501" cy="209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1.liveinternet.ru/images/attach/c/2/71/626/71626810_32865yo92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605" y="4192802"/>
            <a:ext cx="18764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715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1938" y="597877"/>
            <a:ext cx="7373815" cy="4372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социальные истории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Социальные истории - это короткие рассказы, содержащие описание конкретных ситуаций, событий или занятий. 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cs typeface="Mongolian Baiti" panose="03000500000000000000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4138">
            <a:off x="1052029" y="3827512"/>
            <a:ext cx="3017912" cy="2088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0879">
            <a:off x="5653525" y="3809363"/>
            <a:ext cx="3017912" cy="203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3659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13470" y="1932125"/>
            <a:ext cx="7150444" cy="42709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Выберите конкретное событие или ситуацию.</a:t>
            </a:r>
            <a:b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Выберите конкретного персонажа.</a:t>
            </a:r>
            <a:b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Описание должно быть простым, буквальным и предельно конкретным.</a:t>
            </a:r>
            <a:b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Включите в историю конкретные детали, которые будут напоминать о том событии о котором вы пишите.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9904" y="362465"/>
            <a:ext cx="72740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написания социальных историй:</a:t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173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54659" y="395416"/>
            <a:ext cx="668088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история №1</a:t>
            </a:r>
          </a:p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«Поездка в автобусе по карте «Стрелка»</a:t>
            </a:r>
          </a:p>
        </p:txBody>
      </p:sp>
      <p:pic>
        <p:nvPicPr>
          <p:cNvPr id="1026" name="Picture 2" descr="https://www.mos.ru/upload/newsfeed/newsfeed/ostanovka-new(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648" y="4424113"/>
            <a:ext cx="4281621" cy="214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ietuvai.lt/w/images/thumb/c/ce/Elektrogorsk3.JPG/800px-Elektrogorsk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967" y="2149391"/>
            <a:ext cx="3395181" cy="254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95102" y="2321170"/>
            <a:ext cx="32517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пользоваться правильно картой «Стрелка» посредством использования технологий «социальных историй»</a:t>
            </a:r>
            <a:endParaRPr lang="ru-RU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977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63107" y="867508"/>
            <a:ext cx="50878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Меня зовут </a:t>
            </a:r>
            <a:r>
              <a:rPr lang="ru-RU" sz="2400" dirty="0" err="1"/>
              <a:t>Нафиса</a:t>
            </a:r>
            <a:r>
              <a:rPr lang="ru-RU" sz="2400" dirty="0"/>
              <a:t>. Я живу в городе Электрогорске, учусь в школе в 3»А» классе.  До школы мне приходится добираться на автобусе. Сижу, жду автобус, ко мне присоединился мой одноклассник Максим. </a:t>
            </a:r>
          </a:p>
        </p:txBody>
      </p:sp>
      <p:pic>
        <p:nvPicPr>
          <p:cNvPr id="3" name="Picture 3" descr="C:\Users\User\Downloads\IMG_20190508_0941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062" y="3399692"/>
            <a:ext cx="3688861" cy="276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xpress-china.ru/upload/iblock/4ff/elektrogors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1" y="220724"/>
            <a:ext cx="2954216" cy="166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User\Desktop\-C6O6r1tTn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99" y="3175832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648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1938" y="234462"/>
            <a:ext cx="69283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Вот подошел автобус. Во время посадки необходимо соблюдать правила безопасности. Мы дождались, когда автобус полностью остановится.  </a:t>
            </a:r>
          </a:p>
          <a:p>
            <a:r>
              <a:rPr lang="ru-RU" sz="2400" dirty="0"/>
              <a:t>Только тогда, держась за поручни мы прошли в автобус. </a:t>
            </a:r>
          </a:p>
        </p:txBody>
      </p:sp>
      <p:pic>
        <p:nvPicPr>
          <p:cNvPr id="4099" name="Picture 3" descr="C:\Users\User\Downloads\IMG_20190508_0942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23" y="2120592"/>
            <a:ext cx="2958611" cy="394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ownloads\IMG_20190417_125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263" y="2220235"/>
            <a:ext cx="2746134" cy="366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58011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IMG_20190508_0942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657" y="2649415"/>
            <a:ext cx="2989385" cy="398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ownloads\IMG_20190508_0943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8492" y="679938"/>
            <a:ext cx="2942493" cy="3793904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630615" y="222735"/>
            <a:ext cx="42203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806462" y="269630"/>
            <a:ext cx="379827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После этого мы с Максимом , держась за поручни ,прошли на свободные места.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40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59169" y="398585"/>
            <a:ext cx="6260123" cy="842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Максим уступил место женщине , которая вошла на остановке.</a:t>
            </a: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C:\Users\User\Downloads\IMG_20190508_0943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8588" y="1758461"/>
            <a:ext cx="2892670" cy="3856893"/>
          </a:xfrm>
          <a:prstGeom prst="rect">
            <a:avLst/>
          </a:prstGeom>
          <a:noFill/>
        </p:spPr>
      </p:pic>
      <p:pic>
        <p:nvPicPr>
          <p:cNvPr id="18435" name="Picture 3" descr="C:\Users\User\Downloads\IMG_20190508_094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8688" y="2766647"/>
            <a:ext cx="2795954" cy="37279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83724" y="2696308"/>
            <a:ext cx="2110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36831" y="1875692"/>
            <a:ext cx="41382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 Доехав до своей остановки, мы не торопясь вышли из автобуса.</a:t>
            </a:r>
          </a:p>
        </p:txBody>
      </p:sp>
    </p:spTree>
    <p:extLst>
      <p:ext uri="{BB962C8B-B14F-4D97-AF65-F5344CB8AC3E}">
        <p14:creationId xmlns:p14="http://schemas.microsoft.com/office/powerpoint/2010/main" val="2079077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User\Downloads\IMG_20190508_095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8" y="2801816"/>
            <a:ext cx="4595447" cy="3446585"/>
          </a:xfrm>
          <a:prstGeom prst="rect">
            <a:avLst/>
          </a:prstGeom>
          <a:noFill/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0"/>
            <a:ext cx="18473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1688123" y="140677"/>
            <a:ext cx="682283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Картой «Стрелка» очень удобно  оплачивать проезд.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/>
              <a:t> В итоге поездок в автобусе мы научились вежливо относиться к пассажирам, правильно общаться с кондуктором и водителем, соблюдать правила поведения в транспорте.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1040</TotalTime>
  <Words>444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Monotype Corsiva</vt:lpstr>
      <vt:lpstr>Times New Roman</vt:lpstr>
      <vt:lpstr>Тема Office</vt:lpstr>
      <vt:lpstr>МКОУ «Школа для обучающихся с ОВЗ» Проект  «Социальные истории»  Подготовила: Макаренко М.Б. Уч-ся  1-4 «А» класса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Dmytro</dc:creator>
  <cp:lastModifiedBy>admin</cp:lastModifiedBy>
  <cp:revision>93</cp:revision>
  <dcterms:created xsi:type="dcterms:W3CDTF">2015-09-22T12:08:41Z</dcterms:created>
  <dcterms:modified xsi:type="dcterms:W3CDTF">2019-12-11T09:43:03Z</dcterms:modified>
</cp:coreProperties>
</file>