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8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66" r:id="rId29"/>
    <p:sldId id="267" r:id="rId30"/>
    <p:sldId id="268" r:id="rId31"/>
    <p:sldId id="270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A8A7-66CF-45F1-A049-3920A93CEDE6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058E-1652-4F0A-9F34-8271115F5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71678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67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«Умелые пальчики»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(развитие мелкой моторики у младших дошкольников)</a:t>
            </a:r>
            <a: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8501122" cy="12858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Крылова Татьяна Александровна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принципы (правила) работы педагога при реализации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786346"/>
          </a:xfrm>
        </p:spPr>
        <p:txBody>
          <a:bodyPr>
            <a:normAutofit fontScale="70000" lnSpcReduction="20000"/>
          </a:bodyPr>
          <a:lstStyle/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доступности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и воспитание ребенка осуществляется в доступной, привлекательной и соответствующей его возрасту форме: игры, чтения литературы, рассматривание иллюстраций, продуктивной деятельности.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гуманности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предполагает индивидуально- ориентированный подход и всестороннее развитие личности ребенка.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развитие мелкой моторики осуществляется через различные виды детской деятельности.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интеграции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необходимость взаимодействия всех субъектов педагогического процесса в данном направлении.</a:t>
            </a:r>
          </a:p>
          <a:p>
            <a:pPr lvl="0" fontAlgn="auto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системности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решение задач в системе всего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воспитательного процесса и всех видах деятельности в рамках ДО и семьи.</a:t>
            </a:r>
          </a:p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 преемственности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организация и поддержание связей между возрастными категориями, учет разно уровневого и развития.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Пальчиковые игры, физкультминутки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08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3786214" cy="2428892"/>
          </a:xfrm>
          <a:prstGeom prst="rect">
            <a:avLst/>
          </a:prstGeom>
        </p:spPr>
      </p:pic>
      <p:pic>
        <p:nvPicPr>
          <p:cNvPr id="7" name="Рисунок 6" descr="IMG_0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071942"/>
            <a:ext cx="3714776" cy="2553908"/>
          </a:xfrm>
          <a:prstGeom prst="rect">
            <a:avLst/>
          </a:prstGeom>
        </p:spPr>
      </p:pic>
      <p:pic>
        <p:nvPicPr>
          <p:cNvPr id="8" name="Рисунок 7" descr="IMG_08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143380"/>
            <a:ext cx="3857652" cy="2518190"/>
          </a:xfrm>
          <a:prstGeom prst="rect">
            <a:avLst/>
          </a:prstGeom>
        </p:spPr>
      </p:pic>
      <p:pic>
        <p:nvPicPr>
          <p:cNvPr id="10" name="Содержимое 9" descr="IMG_084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85720" y="1571612"/>
            <a:ext cx="3714776" cy="2370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428760"/>
          </a:xfrm>
        </p:spPr>
        <p:txBody>
          <a:bodyPr>
            <a:noAutofit/>
          </a:bodyPr>
          <a:lstStyle/>
          <a:p>
            <a:r>
              <a:rPr lang="ru-RU" sz="36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(упражнение с массажными шариками, шишками и карандашами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8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1"/>
            <a:ext cx="3691468" cy="2286016"/>
          </a:xfrm>
        </p:spPr>
      </p:pic>
      <p:pic>
        <p:nvPicPr>
          <p:cNvPr id="7" name="Рисунок 6" descr="IMG_0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667119" cy="2337808"/>
          </a:xfrm>
          <a:prstGeom prst="rect">
            <a:avLst/>
          </a:prstGeom>
        </p:spPr>
      </p:pic>
      <p:pic>
        <p:nvPicPr>
          <p:cNvPr id="8" name="Рисунок 7" descr="IMG_0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71942"/>
            <a:ext cx="3571900" cy="2571744"/>
          </a:xfrm>
          <a:prstGeom prst="rect">
            <a:avLst/>
          </a:prstGeom>
        </p:spPr>
      </p:pic>
      <p:pic>
        <p:nvPicPr>
          <p:cNvPr id="9" name="Рисунок 8" descr="IMG_08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857652" cy="241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4000528" cy="2625725"/>
          </a:xfrm>
        </p:spPr>
      </p:pic>
      <p:pic>
        <p:nvPicPr>
          <p:cNvPr id="8" name="Рисунок 7" descr="IMG_0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4000528" cy="2571768"/>
          </a:xfrm>
          <a:prstGeom prst="rect">
            <a:avLst/>
          </a:prstGeom>
        </p:spPr>
      </p:pic>
      <p:pic>
        <p:nvPicPr>
          <p:cNvPr id="9" name="Рисунок 8" descr="IMG_0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964786"/>
            <a:ext cx="4071966" cy="2732504"/>
          </a:xfrm>
          <a:prstGeom prst="rect">
            <a:avLst/>
          </a:prstGeom>
        </p:spPr>
      </p:pic>
      <p:pic>
        <p:nvPicPr>
          <p:cNvPr id="10" name="Рисунок 9" descr="IMG_06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0504"/>
            <a:ext cx="4000528" cy="2589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Мозаика, </a:t>
            </a:r>
            <a:r>
              <a:rPr lang="ru-RU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3571900" cy="2423717"/>
          </a:xfrm>
        </p:spPr>
      </p:pic>
      <p:pic>
        <p:nvPicPr>
          <p:cNvPr id="7" name="Рисунок 6" descr="IMG_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3333741" cy="2500306"/>
          </a:xfrm>
          <a:prstGeom prst="rect">
            <a:avLst/>
          </a:prstGeom>
        </p:spPr>
      </p:pic>
      <p:pic>
        <p:nvPicPr>
          <p:cNvPr id="8" name="Рисунок 7" descr="IMG_0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71942"/>
            <a:ext cx="3714776" cy="2571768"/>
          </a:xfrm>
          <a:prstGeom prst="rect">
            <a:avLst/>
          </a:prstGeom>
        </p:spPr>
      </p:pic>
      <p:pic>
        <p:nvPicPr>
          <p:cNvPr id="9" name="Рисунок 8" descr="IMG_06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161216"/>
            <a:ext cx="3286148" cy="2464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- вкладыши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62826"/>
            <a:ext cx="3143272" cy="2357454"/>
          </a:xfrm>
        </p:spPr>
      </p:pic>
      <p:pic>
        <p:nvPicPr>
          <p:cNvPr id="5" name="Рисунок 4" descr="IMG_0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142984"/>
            <a:ext cx="3643306" cy="2357430"/>
          </a:xfrm>
          <a:prstGeom prst="rect">
            <a:avLst/>
          </a:prstGeom>
        </p:spPr>
      </p:pic>
      <p:pic>
        <p:nvPicPr>
          <p:cNvPr id="6" name="Рисунок 5" descr="IMG_06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3071834" cy="2411009"/>
          </a:xfrm>
          <a:prstGeom prst="rect">
            <a:avLst/>
          </a:prstGeom>
        </p:spPr>
      </p:pic>
      <p:pic>
        <p:nvPicPr>
          <p:cNvPr id="7" name="Рисунок 6" descr="IMG_06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929067"/>
            <a:ext cx="3357586" cy="2571768"/>
          </a:xfrm>
          <a:prstGeom prst="rect">
            <a:avLst/>
          </a:prstGeom>
        </p:spPr>
      </p:pic>
      <p:pic>
        <p:nvPicPr>
          <p:cNvPr id="8" name="Рисунок 7" descr="IMG_06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714620"/>
            <a:ext cx="3047989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Нетрадиционная техника рисования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3786214" cy="2691610"/>
          </a:xfrm>
        </p:spPr>
      </p:pic>
      <p:pic>
        <p:nvPicPr>
          <p:cNvPr id="5" name="Рисунок 4" descr="IMG_0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4071966" cy="2643205"/>
          </a:xfrm>
          <a:prstGeom prst="rect">
            <a:avLst/>
          </a:prstGeom>
        </p:spPr>
      </p:pic>
      <p:pic>
        <p:nvPicPr>
          <p:cNvPr id="6" name="Рисунок 5" descr="IMG_0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214818"/>
            <a:ext cx="4429124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Раскрашивание, обведи по точкам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643314"/>
            <a:ext cx="4000528" cy="2571767"/>
          </a:xfrm>
        </p:spPr>
      </p:pic>
      <p:pic>
        <p:nvPicPr>
          <p:cNvPr id="5" name="Рисунок 4" descr="IMG_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3714776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Лепка из пластилина и теста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071834" cy="2270486"/>
          </a:xfrm>
        </p:spPr>
      </p:pic>
      <p:pic>
        <p:nvPicPr>
          <p:cNvPr id="6" name="Рисунок 5" descr="IMG_0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3683884" cy="2571768"/>
          </a:xfrm>
          <a:prstGeom prst="rect">
            <a:avLst/>
          </a:prstGeom>
        </p:spPr>
      </p:pic>
      <p:pic>
        <p:nvPicPr>
          <p:cNvPr id="7" name="Рисунок 6" descr="IMG_0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357694"/>
            <a:ext cx="3786214" cy="2357454"/>
          </a:xfrm>
          <a:prstGeom prst="rect">
            <a:avLst/>
          </a:prstGeom>
        </p:spPr>
      </p:pic>
      <p:pic>
        <p:nvPicPr>
          <p:cNvPr id="8" name="Рисунок 7" descr="IMG_0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214422"/>
            <a:ext cx="3619493" cy="2428892"/>
          </a:xfrm>
          <a:prstGeom prst="rect">
            <a:avLst/>
          </a:prstGeom>
        </p:spPr>
      </p:pic>
      <p:pic>
        <p:nvPicPr>
          <p:cNvPr id="9" name="Рисунок 8" descr="IMG_1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2214554"/>
            <a:ext cx="3286148" cy="2464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конструктором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714776" cy="2482849"/>
          </a:xfrm>
        </p:spPr>
      </p:pic>
      <p:pic>
        <p:nvPicPr>
          <p:cNvPr id="5" name="Рисунок 4" descr="IMG_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214422"/>
            <a:ext cx="4000528" cy="2643206"/>
          </a:xfrm>
          <a:prstGeom prst="rect">
            <a:avLst/>
          </a:prstGeom>
        </p:spPr>
      </p:pic>
      <p:pic>
        <p:nvPicPr>
          <p:cNvPr id="7" name="Рисунок 6" descr="IMG_0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929066"/>
            <a:ext cx="4000496" cy="2625323"/>
          </a:xfrm>
          <a:prstGeom prst="rect">
            <a:avLst/>
          </a:prstGeom>
        </p:spPr>
      </p:pic>
      <p:pic>
        <p:nvPicPr>
          <p:cNvPr id="8" name="Рисунок 7" descr="IMG_09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929066"/>
            <a:ext cx="3786214" cy="2625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На начальном этапе жизни именно мелкая моторика отражает то, как развивается ребенок, свидетельствует о его интеллектуальных способностях. Дети с плохо развитой ручной моторикой неловко держат ложку, карандаш, не могут застегивать пуговицы, шнуровать ботинки. Им бывает трудно собрать рассыпавшие детали конструктора, работать с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счетными палочками, мозаикой. Они отказываются от любимых другими детьми лепки и аппликации, не успевают за ребятами на занятиях.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Таким образом, возможности освоения мира детьми оказываются обедненными. Дети часто чувствуют себя несостоятельными в элементарных действиях, доступных сверстникам. Это влияет на эмоциональное благополучие ребенка, на его самооценку. С течением времени уровень развития формирует школьные трудности.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И, конечно, в младшем  дошкольном возрасте работа по развитию мелкой моторики и координации движений руки должна стать важной частью развития детской речи, формирования навыков самообслуживания и подготовки к письму. От того, насколько ловко научится ребенок управлять своими пальчиками, зависит его дальнейшее развитие. Наряду с развитием мелкой моторики развиваются память, внимание, а также словарный запас.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3571900" cy="2286016"/>
          </a:xfrm>
        </p:spPr>
      </p:pic>
      <p:pic>
        <p:nvPicPr>
          <p:cNvPr id="6" name="Рисунок 5" descr="IMG_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714620"/>
            <a:ext cx="5595945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пуговицами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786214" cy="2500330"/>
          </a:xfrm>
        </p:spPr>
      </p:pic>
      <p:pic>
        <p:nvPicPr>
          <p:cNvPr id="5" name="Рисунок 4" descr="IMG_0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000496" cy="2500330"/>
          </a:xfrm>
          <a:prstGeom prst="rect">
            <a:avLst/>
          </a:prstGeom>
        </p:spPr>
      </p:pic>
      <p:pic>
        <p:nvPicPr>
          <p:cNvPr id="6" name="Рисунок 5" descr="IMG_06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929066"/>
            <a:ext cx="4214810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крупами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14423"/>
            <a:ext cx="3803127" cy="2500330"/>
          </a:xfrm>
        </p:spPr>
      </p:pic>
      <p:pic>
        <p:nvPicPr>
          <p:cNvPr id="5" name="Рисунок 4" descr="IMG_06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929090" cy="2428892"/>
          </a:xfrm>
          <a:prstGeom prst="rect">
            <a:avLst/>
          </a:prstGeom>
        </p:spPr>
      </p:pic>
      <p:pic>
        <p:nvPicPr>
          <p:cNvPr id="6" name="Рисунок 5" descr="IMG_06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3786214" cy="2464587"/>
          </a:xfrm>
          <a:prstGeom prst="rect">
            <a:avLst/>
          </a:prstGeom>
        </p:spPr>
      </p:pic>
      <p:pic>
        <p:nvPicPr>
          <p:cNvPr id="7" name="Рисунок 6" descr="IMG_06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857628"/>
            <a:ext cx="4000528" cy="2518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- шнуровки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3881969" cy="2428892"/>
          </a:xfrm>
        </p:spPr>
      </p:pic>
      <p:pic>
        <p:nvPicPr>
          <p:cNvPr id="5" name="Рисунок 4" descr="IMG_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929066"/>
            <a:ext cx="3905245" cy="2571744"/>
          </a:xfrm>
          <a:prstGeom prst="rect">
            <a:avLst/>
          </a:prstGeom>
        </p:spPr>
      </p:pic>
      <p:pic>
        <p:nvPicPr>
          <p:cNvPr id="6" name="Рисунок 5" descr="IMG_08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357298"/>
            <a:ext cx="4000528" cy="2428892"/>
          </a:xfrm>
          <a:prstGeom prst="rect">
            <a:avLst/>
          </a:prstGeom>
        </p:spPr>
      </p:pic>
      <p:pic>
        <p:nvPicPr>
          <p:cNvPr id="7" name="Рисунок 6" descr="IMG_0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3857652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резинками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55670"/>
            <a:ext cx="3714776" cy="2625346"/>
          </a:xfrm>
        </p:spPr>
      </p:pic>
      <p:pic>
        <p:nvPicPr>
          <p:cNvPr id="5" name="Рисунок 4" descr="IMG_08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143116"/>
            <a:ext cx="4286248" cy="3214686"/>
          </a:xfrm>
          <a:prstGeom prst="rect">
            <a:avLst/>
          </a:prstGeom>
        </p:spPr>
      </p:pic>
      <p:pic>
        <p:nvPicPr>
          <p:cNvPr id="6" name="Рисунок 5" descr="IMG_0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929066"/>
            <a:ext cx="3857652" cy="253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 бумагой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3500462" cy="2398348"/>
          </a:xfrm>
        </p:spPr>
      </p:pic>
      <p:pic>
        <p:nvPicPr>
          <p:cNvPr id="5" name="Рисунок 4" descr="IMG_0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357298"/>
            <a:ext cx="3143240" cy="2357430"/>
          </a:xfrm>
          <a:prstGeom prst="rect">
            <a:avLst/>
          </a:prstGeom>
        </p:spPr>
      </p:pic>
      <p:pic>
        <p:nvPicPr>
          <p:cNvPr id="6" name="Рисунок 5" descr="Копия IMG_08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4071942"/>
            <a:ext cx="3428992" cy="2571744"/>
          </a:xfrm>
          <a:prstGeom prst="rect">
            <a:avLst/>
          </a:prstGeom>
        </p:spPr>
      </p:pic>
      <p:pic>
        <p:nvPicPr>
          <p:cNvPr id="7" name="Рисунок 6" descr="IMG_08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143380"/>
            <a:ext cx="3786213" cy="2571743"/>
          </a:xfrm>
          <a:prstGeom prst="rect">
            <a:avLst/>
          </a:prstGeom>
        </p:spPr>
      </p:pic>
      <p:pic>
        <p:nvPicPr>
          <p:cNvPr id="9" name="Рисунок 8" descr="IMG_08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2714620"/>
            <a:ext cx="3214710" cy="241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со счетными палочками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786214" cy="2625725"/>
          </a:xfrm>
        </p:spPr>
      </p:pic>
      <p:pic>
        <p:nvPicPr>
          <p:cNvPr id="5" name="Рисунок 4" descr="IMG_0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3786182" cy="2571744"/>
          </a:xfrm>
          <a:prstGeom prst="rect">
            <a:avLst/>
          </a:prstGeom>
        </p:spPr>
      </p:pic>
      <p:pic>
        <p:nvPicPr>
          <p:cNvPr id="6" name="Рисунок 5" descr="IMG_0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4071942"/>
            <a:ext cx="3929090" cy="258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5143536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429288"/>
          </a:xfrm>
        </p:spPr>
        <p:txBody>
          <a:bodyPr>
            <a:normAutofit fontScale="62500" lnSpcReduction="20000"/>
          </a:bodyPr>
          <a:lstStyle/>
          <a:p>
            <a:pPr fontAlgn="auto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Используя данную систему с целью развития мелкой моторики рук детей  дошкольного возраста, я добилась определенных результатов. </a:t>
            </a:r>
          </a:p>
          <a:p>
            <a:pPr fontAlgn="auto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Кисти и пальцы детей приобрели хорошую подвижность, гибкость, исчезла скованность движений. В изобразительной деятельности дети демонстрируют хороший нажим, уверенные линии. Большинство детей достигло высокого уровня освоения продуктивных навыков и навыков самообслуживания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Дети ознакомлены с нетрадиционными методами изобразительной деятельности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Результаты, полученные в ходе проекта, помогли решить и ряд других задач: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Ярче и интереснее стала жизнь в группе.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Улучшились партнёрские отношения педагогов с детьми.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Укрепилось сотрудничество педагогов и родителей.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Разучены с детьми пальчиковые игры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Занятия способствовали развитию таких психических функций у детей, как  мышление,  память, внимание,  речь; улучшалась ориентировка в пространстве; воспитывались такие качества, как усидчивость, терпение, желание доводить начатое до конца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Использованная система дала положительный результат в работе по развитию мелкой моторики детей младшего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9001156" cy="521497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Наименование проекта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«Умелые пальчики»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Тип:</a:t>
            </a:r>
            <a:r>
              <a:rPr lang="ru-RU" sz="36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Практико-ориентированный, групповой.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Форма представления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слайдовая презентация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Срок проекта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долгосрочный ( сентябрь –          апрель)</a:t>
            </a: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Развивать пальчиковую моторику рук через различные виды деятельности, используя традиционные и нетрадиционные методы.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150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результате проделанной работы я пришла к заключению, что целенаправленная,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И все это напрямую готовит его к успешному обучению в школе.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В дальнейшем я буду продолжать искать новые методические приемы, которые будут способствовать развитию мелкой моторики рук, общей моторики, самостоятельности, которые будут формировать интерес к различным видам деятельности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1.Бардышева Т. Ю. Здравствуй, пальчик. Пальчиковые игры. – М.: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«Карапуз»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2.Бардышева Т. Ю. Расскажи стихи руками. Москва, 2014.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3.Большакова С. Е. Формирование мелкой моторики рук: Игры и упражнения. – М.: ТЦ Сфера, 2006.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4.Ермакова И. А. Развиваем мелкую моторику у малышей.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Изд. дом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5.Крупенчук О. И. Пальчиковые игры.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Изд. дом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«Литера»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6.Крупенчук О. И. Тренируем пальчики – развиваем речь. Санкт-Петербург, 2013.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7.Кирий А. Логопедические игры для малышей. Ростов-на-Дону, 2015.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8.Пименова Е. П. Пальчиковые игры. – Ростов-на-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Дону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Феникс,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9.Тимофеева Е. Ю., Чернова Е. И. Пальчиковые шаги. Упражнения на развитие мелкой моторики. – 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Корона-Век, 2007.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10.Цвынтарный В. В. Играем пальчиками и развиваем речь – СПб: ИЧП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Хардфорд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1996.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11.Соколова Ю. А. Игры с пальчиками. – М.: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Эксмо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2006.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Игры для развития мелкой моторики рук с использованием нестандартного оборудования. СПб, Детство-ПРЕСС, 2013.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Улучшать моторику, координацию движений кистей, пальцев рук детей младшего дошкольного возраста.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Способствовать совершенствованию речи и расширению словарного запаса посредством пальчиковых игр , гимнастик и упражнений.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 Развивать внимание, воображение и творческие способности, зрительное и слуховое восприятие, творческую активность.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Совершенствовать предметно-пространственную развивающую среду группы.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Способствовать формированию благоприятного эмоционального фона в детском коллективе и общении с взрослыми.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 Развивать мелкую моторику пальцев рук у детей младшего дошкольного возраста через использование разнообразных форм, методов и приемов.</a:t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Исполнители проекта: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Дети, Воспитатель, Родители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Информационно - аналитический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(вводно-ознакомительный)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научно-методической литературы по данной теме 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Составление картотеки игр для развития мелкой моторики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наглядно – информационного и консультативного  материала для родителей.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42928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5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(создание предметно-развивающей среды в группе, изготовление дидактических пособий, проведение занятий, подбор и оформление наглядно – информационного и консультативного материала для родителей) .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Данный этап содержит практические мероприятия по развитию мелкой моторики рук детей младшего  дошкольного возраста: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детьми по всем образовательным областям: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процессе НОД (продуктивной деятельности);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индивидуальной работе;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прогулке;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утренней гимнастике;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самообслуживание;</a:t>
            </a:r>
          </a:p>
          <a:p>
            <a:pPr lvl="1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использование нетрадиционных приемов  </a:t>
            </a:r>
          </a:p>
          <a:p>
            <a:pPr lvl="0" fontAlgn="auto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с родителями.</a:t>
            </a:r>
          </a:p>
          <a:p>
            <a:pPr lvl="0"/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Провести анкетирование родителей;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работы: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59293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Массаж кистей рук (массажные шарики, карандаши)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пальчиковая гимнастика, физкультминутки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пальчиковые игры со стихами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пальчиковый театр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лепка из пластилина и соленого теста с использованием природного материала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(семена, крупы, ракушки и т. д.)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нетрадиционные техники рисования: кистью, пальцем, ватными палочками,  и т. д.</a:t>
            </a:r>
          </a:p>
          <a:p>
            <a:pPr>
              <a:buNone/>
            </a:pPr>
            <a:r>
              <a:rPr lang="ru-RU" sz="8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конструирование: из бумаги (2 мл. гр., работа с конструктором ЛЕГО, кубиками.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различные виды аппликаций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рисование по трафаретам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штриховка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дорисовка </a:t>
            </a:r>
            <a:r>
              <a:rPr lang="ru-RU" sz="8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 принципу симметрии)</a:t>
            </a:r>
            <a:endParaRPr lang="ru-RU" sz="8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лабиринты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дидактические игры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шнуровка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игры с мелкими предметами (пуговицы, камушки и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мозаика.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изготовление дидактических игр.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 этап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115328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Предоставление отчета о работе.</a:t>
            </a:r>
          </a:p>
          <a:p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 отчетности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сделать консультацию для воспитателей и родителей на тему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«Развитие мелкой моторики у младших  дошкольников»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(2016-2017 учебный год)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составить картотеку пальчиковых игр, гимнастик и упражнений.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(2016-2017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год)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организация выставки 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«Игры, способствующие развитию мелкой моторики»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Итоговое открытое занятие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«Путешествие в  волшебный лес»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75775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и координации пальцев рук воспитанников до уровня соответствующего данному возрасту.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разными видами продуктивной деятельности.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приемами работы с разными инструментами.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Овладение нормами этики поведения.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Получение удовольствия от творческой деятельности, стремление к познанию окружающего мира.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673</Words>
  <Application>Microsoft Office PowerPoint</Application>
  <PresentationFormat>Экран (4:3)</PresentationFormat>
  <Paragraphs>116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Проект «Умелые пальчики»  (развитие мелкой моторики у младших дошкольников)   </vt:lpstr>
      <vt:lpstr>Актуальность   </vt:lpstr>
      <vt:lpstr>Наименование проекта «Умелые пальчики» Тип: Практико-ориентированный, групповой. Форма представления:  слайдовая презентация Срок проекта: долгосрочный ( сентябрь –          апрель)  Цель: Развивать пальчиковую моторику рук через различные виды деятельности, используя традиционные и нетрадиционные методы.   </vt:lpstr>
      <vt:lpstr>                 Задачи: 1. Улучшать моторику, координацию движений кистей, пальцев рук детей младшего дошкольного возраста. 2. Способствовать совершенствованию речи и расширению словарного запаса посредством пальчиковых игр , гимнастик и упражнений. 3. Развивать внимание, воображение и творческие способности, зрительное и слуховое восприятие, творческую активность. 4. Совершенствовать предметно-пространственную развивающую среду группы. 5. Способствовать формированию благоприятного эмоционального фона в детском коллективе и общении с взрослыми. 6. Развивать мелкую моторику пальцев рук у детей младшего дошкольного возраста через использование разнообразных форм, методов и приемов.   Исполнители проекта: Дети, Воспитатель, Родители   </vt:lpstr>
      <vt:lpstr>Этапы реализации</vt:lpstr>
      <vt:lpstr>Реализация проекта</vt:lpstr>
      <vt:lpstr>Методы и приемы работы: </vt:lpstr>
      <vt:lpstr>Заключительный этап  </vt:lpstr>
      <vt:lpstr>Предполагаемые результаты реализации проекта</vt:lpstr>
      <vt:lpstr>Основные принципы (правила) работы педагога при реализации проекта</vt:lpstr>
      <vt:lpstr>Пальчиковые игры, физкультминутки</vt:lpstr>
      <vt:lpstr>Самомассаж (упражнение с массажными шариками, шишками и карандашами)</vt:lpstr>
      <vt:lpstr>Игры с прищепками</vt:lpstr>
      <vt:lpstr>Мозаика, пазлы</vt:lpstr>
      <vt:lpstr>Игры - вкладыши</vt:lpstr>
      <vt:lpstr>Нетрадиционная техника рисования</vt:lpstr>
      <vt:lpstr>Раскрашивание, обведи по точкам</vt:lpstr>
      <vt:lpstr>Лепка из пластилина и теста</vt:lpstr>
      <vt:lpstr>Игры с конструктором</vt:lpstr>
      <vt:lpstr>Аппликация</vt:lpstr>
      <vt:lpstr>Игры с пуговицами</vt:lpstr>
      <vt:lpstr>Игры с крупами</vt:lpstr>
      <vt:lpstr>Игры - шнуровки</vt:lpstr>
      <vt:lpstr>Игры с резинками</vt:lpstr>
      <vt:lpstr>Игры с бумагой</vt:lpstr>
      <vt:lpstr>Игры со счетными палочками</vt:lpstr>
      <vt:lpstr>Работа с родителями</vt:lpstr>
      <vt:lpstr>Результативность</vt:lpstr>
      <vt:lpstr>Вывод </vt:lpstr>
      <vt:lpstr>Заключение </vt:lpstr>
      <vt:lpstr>Литература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«Умелые пальчики»  (развитие мелкой моторики у младших дошкольников)   </dc:title>
  <dc:creator>ADMIN</dc:creator>
  <cp:lastModifiedBy>ADMIN</cp:lastModifiedBy>
  <cp:revision>24</cp:revision>
  <dcterms:created xsi:type="dcterms:W3CDTF">2016-11-15T07:45:08Z</dcterms:created>
  <dcterms:modified xsi:type="dcterms:W3CDTF">2017-03-30T06:23:19Z</dcterms:modified>
</cp:coreProperties>
</file>