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AA00-7F4F-42B0-9B3C-E9A8B29FD792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D0CF8-40FF-4563-8F60-C29E0D137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AA00-7F4F-42B0-9B3C-E9A8B29FD792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CF8-40FF-4563-8F60-C29E0D13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AA00-7F4F-42B0-9B3C-E9A8B29FD792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CF8-40FF-4563-8F60-C29E0D13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0AA00-7F4F-42B0-9B3C-E9A8B29FD792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FD0CF8-40FF-4563-8F60-C29E0D137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AA00-7F4F-42B0-9B3C-E9A8B29FD792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CF8-40FF-4563-8F60-C29E0D137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AA00-7F4F-42B0-9B3C-E9A8B29FD792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CF8-40FF-4563-8F60-C29E0D137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CF8-40FF-4563-8F60-C29E0D137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AA00-7F4F-42B0-9B3C-E9A8B29FD792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AA00-7F4F-42B0-9B3C-E9A8B29FD792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CF8-40FF-4563-8F60-C29E0D137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AA00-7F4F-42B0-9B3C-E9A8B29FD792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0CF8-40FF-4563-8F60-C29E0D137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0AA00-7F4F-42B0-9B3C-E9A8B29FD792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FD0CF8-40FF-4563-8F60-C29E0D137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AA00-7F4F-42B0-9B3C-E9A8B29FD792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D0CF8-40FF-4563-8F60-C29E0D137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10AA00-7F4F-42B0-9B3C-E9A8B29FD792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FD0CF8-40FF-4563-8F60-C29E0D137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2.jpeg"/><Relationship Id="rId5" Type="http://schemas.openxmlformats.org/officeDocument/2006/relationships/image" Target="../media/image28.png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714356"/>
            <a:ext cx="7643866" cy="56436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Старый Оскол – город металлургов!</a:t>
            </a:r>
            <a:endParaRPr lang="ru-RU" sz="4400" dirty="0"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18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Моя папка Наташа\Фото\Фото Старого Оскола\image-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9" y="332656"/>
            <a:ext cx="2808312" cy="2106234"/>
          </a:xfrm>
          <a:prstGeom prst="rect">
            <a:avLst/>
          </a:prstGeom>
          <a:noFill/>
        </p:spPr>
      </p:pic>
      <p:pic>
        <p:nvPicPr>
          <p:cNvPr id="16" name="Picture 5" descr="D:\Моя папка Наташа\Фото\Фото Старого Оскола\600_237dac8e6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332656"/>
            <a:ext cx="2810892" cy="2108169"/>
          </a:xfrm>
          <a:prstGeom prst="rect">
            <a:avLst/>
          </a:prstGeom>
          <a:noFill/>
        </p:spPr>
      </p:pic>
      <p:pic>
        <p:nvPicPr>
          <p:cNvPr id="17" name="Picture 8" descr="D:\Моя папка Наташа\Фото\Фото Старого Оскола\0_692f3_14ecc6ad_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0263" y="332656"/>
            <a:ext cx="2710209" cy="2130826"/>
          </a:xfrm>
          <a:prstGeom prst="rect">
            <a:avLst/>
          </a:prstGeom>
          <a:noFill/>
        </p:spPr>
      </p:pic>
      <p:pic>
        <p:nvPicPr>
          <p:cNvPr id="18" name="Picture 13" descr="D:\Моя папка Наташа\Магниты\магниты опт\магнит\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2492896"/>
            <a:ext cx="2808312" cy="1847875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3203848" y="2571744"/>
            <a:ext cx="2868350" cy="18642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Старый Оскол -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красивый город</a:t>
            </a:r>
            <a:endParaRPr lang="ru-RU" sz="28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" name="Picture 9" descr="D:\Моя папка Наташа\Фото\Фото Старого Оскола\11991402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33957" y="2564904"/>
            <a:ext cx="2686515" cy="2016224"/>
          </a:xfrm>
          <a:prstGeom prst="rect">
            <a:avLst/>
          </a:prstGeom>
          <a:noFill/>
        </p:spPr>
      </p:pic>
      <p:pic>
        <p:nvPicPr>
          <p:cNvPr id="21" name="Picture 7" descr="D:\Моя папка Наташа\Фото\Фото Старого Оскола\image-10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9525" y="4437111"/>
            <a:ext cx="2832315" cy="2124237"/>
          </a:xfrm>
          <a:prstGeom prst="rect">
            <a:avLst/>
          </a:prstGeom>
          <a:noFill/>
        </p:spPr>
      </p:pic>
      <p:pic>
        <p:nvPicPr>
          <p:cNvPr id="22" name="Picture 11" descr="D:\Моя папка Наташа\Фото\Фото Старого Оскола\photo-25-stary-oskol-russi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69408" y="4585388"/>
            <a:ext cx="2914760" cy="1939956"/>
          </a:xfrm>
          <a:prstGeom prst="rect">
            <a:avLst/>
          </a:prstGeom>
          <a:noFill/>
        </p:spPr>
      </p:pic>
      <p:pic>
        <p:nvPicPr>
          <p:cNvPr id="23" name="Picture 10" descr="D:\Моя папка Наташа\Фото\Фото Старого Оскола\russia-stary-oskol-foto-goroda-2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14131" y="4725144"/>
            <a:ext cx="2706341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Tm="1073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:\Downloads\Всячина\Фото для Поли\Печать А3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612" y="928670"/>
            <a:ext cx="7613602" cy="5072098"/>
          </a:xfrm>
          <a:prstGeom prst="rect">
            <a:avLst/>
          </a:prstGeom>
          <a:noFill/>
        </p:spPr>
      </p:pic>
      <p:pic>
        <p:nvPicPr>
          <p:cNvPr id="1027" name="Picture 3" descr="D:\Downloads\klipart-magnit-klip--1375321531102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43900" y="5739649"/>
            <a:ext cx="928694" cy="1046936"/>
          </a:xfrm>
          <a:prstGeom prst="rect">
            <a:avLst/>
          </a:prstGeom>
          <a:noFill/>
        </p:spPr>
      </p:pic>
      <p:pic>
        <p:nvPicPr>
          <p:cNvPr id="1028" name="Picture 4" descr="D:\Downloads\луп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39223" y="71414"/>
            <a:ext cx="1176247" cy="92869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142976" y="214290"/>
            <a:ext cx="692948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Взрыв в карьере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6" name="Picture 2" descr="D:\Downloads\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357298"/>
            <a:ext cx="665166" cy="665166"/>
          </a:xfrm>
          <a:prstGeom prst="rect">
            <a:avLst/>
          </a:prstGeom>
          <a:noFill/>
        </p:spPr>
      </p:pic>
      <p:pic>
        <p:nvPicPr>
          <p:cNvPr id="11" name="Picture 2" descr="D:\Downloads\2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07396" y="1263636"/>
            <a:ext cx="736604" cy="736604"/>
          </a:xfrm>
          <a:prstGeom prst="rect">
            <a:avLst/>
          </a:prstGeom>
          <a:noFill/>
        </p:spPr>
      </p:pic>
      <p:pic>
        <p:nvPicPr>
          <p:cNvPr id="2" name="Picture 3" descr="D:\Downloads\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2428868"/>
            <a:ext cx="677858" cy="677858"/>
          </a:xfrm>
          <a:prstGeom prst="rect">
            <a:avLst/>
          </a:prstGeom>
          <a:noFill/>
        </p:spPr>
      </p:pic>
      <p:pic>
        <p:nvPicPr>
          <p:cNvPr id="3" name="Picture 4" descr="D:\Downloads\4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3571876"/>
            <a:ext cx="755636" cy="755636"/>
          </a:xfrm>
          <a:prstGeom prst="rect">
            <a:avLst/>
          </a:prstGeom>
          <a:noFill/>
        </p:spPr>
      </p:pic>
      <p:pic>
        <p:nvPicPr>
          <p:cNvPr id="4" name="Picture 5" descr="D:\Downloads\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438" y="4857760"/>
            <a:ext cx="642910" cy="642910"/>
          </a:xfrm>
          <a:prstGeom prst="rect">
            <a:avLst/>
          </a:prstGeom>
          <a:noFill/>
        </p:spPr>
      </p:pic>
      <p:pic>
        <p:nvPicPr>
          <p:cNvPr id="14" name="Picture 3" descr="D:\Downloads\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429652" y="2500306"/>
            <a:ext cx="677858" cy="677858"/>
          </a:xfrm>
          <a:prstGeom prst="rect">
            <a:avLst/>
          </a:prstGeom>
          <a:noFill/>
        </p:spPr>
      </p:pic>
      <p:pic>
        <p:nvPicPr>
          <p:cNvPr id="15" name="Picture 4" descr="D:\Downloads\4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388364" y="3500438"/>
            <a:ext cx="755636" cy="755636"/>
          </a:xfrm>
          <a:prstGeom prst="rect">
            <a:avLst/>
          </a:prstGeom>
          <a:noFill/>
        </p:spPr>
      </p:pic>
      <p:pic>
        <p:nvPicPr>
          <p:cNvPr id="16" name="Picture 5" descr="D:\Downloads\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429652" y="4786322"/>
            <a:ext cx="642910" cy="642910"/>
          </a:xfrm>
          <a:prstGeom prst="rect">
            <a:avLst/>
          </a:prstGeom>
          <a:noFill/>
        </p:spPr>
      </p:pic>
      <p:pic>
        <p:nvPicPr>
          <p:cNvPr id="17" name="Picture 2" descr="D:\Downloads\2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00166" y="6121396"/>
            <a:ext cx="736604" cy="736604"/>
          </a:xfrm>
          <a:prstGeom prst="rect">
            <a:avLst/>
          </a:prstGeom>
          <a:noFill/>
        </p:spPr>
      </p:pic>
      <p:pic>
        <p:nvPicPr>
          <p:cNvPr id="18" name="Picture 3" descr="D:\Downloads\3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214678" y="6143620"/>
            <a:ext cx="714380" cy="714380"/>
          </a:xfrm>
          <a:prstGeom prst="rect">
            <a:avLst/>
          </a:prstGeom>
          <a:noFill/>
        </p:spPr>
      </p:pic>
      <p:pic>
        <p:nvPicPr>
          <p:cNvPr id="19" name="Picture 4" descr="D:\Downloads\4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000628" y="6072182"/>
            <a:ext cx="785818" cy="785818"/>
          </a:xfrm>
          <a:prstGeom prst="rect">
            <a:avLst/>
          </a:prstGeom>
          <a:noFill/>
        </p:spPr>
      </p:pic>
      <p:pic>
        <p:nvPicPr>
          <p:cNvPr id="20" name="Picture 5" descr="D:\Downloads\1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858040" y="6143644"/>
            <a:ext cx="714356" cy="714356"/>
          </a:xfrm>
          <a:prstGeom prst="rect">
            <a:avLst/>
          </a:prstGeom>
          <a:noFill/>
        </p:spPr>
      </p:pic>
      <p:pic>
        <p:nvPicPr>
          <p:cNvPr id="21" name="Picture 4" descr="D:\Downloads\лупа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flipH="1">
            <a:off x="-71470" y="71414"/>
            <a:ext cx="1181175" cy="932585"/>
          </a:xfrm>
          <a:prstGeom prst="rect">
            <a:avLst/>
          </a:prstGeom>
          <a:noFill/>
        </p:spPr>
      </p:pic>
      <p:pic>
        <p:nvPicPr>
          <p:cNvPr id="22" name="Picture 3" descr="D:\Downloads\klipart-magnit-klip--1375321531102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1406" y="5715016"/>
            <a:ext cx="928694" cy="1046936"/>
          </a:xfrm>
          <a:prstGeom prst="rect">
            <a:avLst/>
          </a:prstGeom>
          <a:noFill/>
        </p:spPr>
      </p:pic>
    </p:spTree>
  </p:cSld>
  <p:clrMapOvr>
    <a:masterClrMapping/>
  </p:clrMapOvr>
  <p:transition advTm="848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s\Всячина\Фото для Поли\Печать А3\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781" y="895333"/>
            <a:ext cx="7765309" cy="5176873"/>
          </a:xfrm>
          <a:prstGeom prst="rect">
            <a:avLst/>
          </a:prstGeom>
          <a:noFill/>
        </p:spPr>
      </p:pic>
      <p:pic>
        <p:nvPicPr>
          <p:cNvPr id="1027" name="Picture 3" descr="D:\Downloads\klipart-magnit-klip--1375321531102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43900" y="5739649"/>
            <a:ext cx="928694" cy="1046936"/>
          </a:xfrm>
          <a:prstGeom prst="rect">
            <a:avLst/>
          </a:prstGeom>
          <a:noFill/>
        </p:spPr>
      </p:pic>
      <p:pic>
        <p:nvPicPr>
          <p:cNvPr id="1028" name="Picture 4" descr="D:\Downloads\луп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39223" y="71414"/>
            <a:ext cx="1176247" cy="928694"/>
          </a:xfrm>
          <a:prstGeom prst="rect">
            <a:avLst/>
          </a:prstGeom>
          <a:noFill/>
        </p:spPr>
      </p:pic>
      <p:pic>
        <p:nvPicPr>
          <p:cNvPr id="1029" name="Picture 5" descr="D:\Downloads\кол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929330"/>
            <a:ext cx="733416" cy="928670"/>
          </a:xfrm>
          <a:prstGeom prst="rect">
            <a:avLst/>
          </a:prstGeom>
          <a:noFill/>
        </p:spPr>
      </p:pic>
      <p:pic>
        <p:nvPicPr>
          <p:cNvPr id="1031" name="Picture 7" descr="D:\Downloads\микр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32" y="71414"/>
            <a:ext cx="714380" cy="905373"/>
          </a:xfrm>
          <a:prstGeom prst="rect">
            <a:avLst/>
          </a:prstGeom>
          <a:noFill/>
        </p:spPr>
      </p:pic>
      <p:pic>
        <p:nvPicPr>
          <p:cNvPr id="1033" name="Picture 9" descr="D:\Downloads\колба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0" y="6062833"/>
            <a:ext cx="571504" cy="723753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142976" y="214290"/>
            <a:ext cx="692948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Перевозка породы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535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wnloads\Всячина\Фото для Поли\Печать А3\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928670"/>
            <a:ext cx="7715304" cy="5140566"/>
          </a:xfrm>
          <a:prstGeom prst="rect">
            <a:avLst/>
          </a:prstGeom>
          <a:noFill/>
        </p:spPr>
      </p:pic>
      <p:pic>
        <p:nvPicPr>
          <p:cNvPr id="1027" name="Picture 3" descr="D:\Downloads\klipart-magnit-klip--1375321531102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43900" y="5739649"/>
            <a:ext cx="928694" cy="1046936"/>
          </a:xfrm>
          <a:prstGeom prst="rect">
            <a:avLst/>
          </a:prstGeom>
          <a:noFill/>
        </p:spPr>
      </p:pic>
      <p:pic>
        <p:nvPicPr>
          <p:cNvPr id="1028" name="Picture 4" descr="D:\Downloads\луп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39223" y="71414"/>
            <a:ext cx="1176247" cy="928694"/>
          </a:xfrm>
          <a:prstGeom prst="rect">
            <a:avLst/>
          </a:prstGeom>
          <a:noFill/>
        </p:spPr>
      </p:pic>
      <p:pic>
        <p:nvPicPr>
          <p:cNvPr id="1029" name="Picture 5" descr="D:\Downloads\кол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929330"/>
            <a:ext cx="733416" cy="928670"/>
          </a:xfrm>
          <a:prstGeom prst="rect">
            <a:avLst/>
          </a:prstGeom>
          <a:noFill/>
        </p:spPr>
      </p:pic>
      <p:pic>
        <p:nvPicPr>
          <p:cNvPr id="1031" name="Picture 7" descr="D:\Downloads\микр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32" y="71414"/>
            <a:ext cx="714380" cy="905373"/>
          </a:xfrm>
          <a:prstGeom prst="rect">
            <a:avLst/>
          </a:prstGeom>
          <a:noFill/>
        </p:spPr>
      </p:pic>
      <p:pic>
        <p:nvPicPr>
          <p:cNvPr id="1033" name="Picture 9" descr="D:\Downloads\колба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0" y="6062833"/>
            <a:ext cx="571504" cy="723753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142976" y="214290"/>
            <a:ext cx="692948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Переплавка в печах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58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Всячина\Фото для Поли\Печать А3\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310" y="1000108"/>
            <a:ext cx="7722342" cy="5143582"/>
          </a:xfrm>
          <a:prstGeom prst="rect">
            <a:avLst/>
          </a:prstGeom>
          <a:noFill/>
        </p:spPr>
      </p:pic>
      <p:pic>
        <p:nvPicPr>
          <p:cNvPr id="1027" name="Picture 3" descr="D:\Downloads\klipart-magnit-klip--1375321531102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43900" y="5739649"/>
            <a:ext cx="928694" cy="1046936"/>
          </a:xfrm>
          <a:prstGeom prst="rect">
            <a:avLst/>
          </a:prstGeom>
          <a:noFill/>
        </p:spPr>
      </p:pic>
      <p:pic>
        <p:nvPicPr>
          <p:cNvPr id="1028" name="Picture 4" descr="D:\Downloads\луп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39223" y="71414"/>
            <a:ext cx="1176247" cy="928694"/>
          </a:xfrm>
          <a:prstGeom prst="rect">
            <a:avLst/>
          </a:prstGeom>
          <a:noFill/>
        </p:spPr>
      </p:pic>
      <p:pic>
        <p:nvPicPr>
          <p:cNvPr id="1029" name="Picture 5" descr="D:\Downloads\кол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929330"/>
            <a:ext cx="733416" cy="928670"/>
          </a:xfrm>
          <a:prstGeom prst="rect">
            <a:avLst/>
          </a:prstGeom>
          <a:noFill/>
        </p:spPr>
      </p:pic>
      <p:pic>
        <p:nvPicPr>
          <p:cNvPr id="1031" name="Picture 7" descr="D:\Downloads\микр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32" y="71414"/>
            <a:ext cx="714380" cy="905373"/>
          </a:xfrm>
          <a:prstGeom prst="rect">
            <a:avLst/>
          </a:prstGeom>
          <a:noFill/>
        </p:spPr>
      </p:pic>
      <p:pic>
        <p:nvPicPr>
          <p:cNvPr id="1033" name="Picture 9" descr="D:\Downloads\колба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0" y="6062833"/>
            <a:ext cx="571504" cy="723753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142976" y="214290"/>
            <a:ext cx="692948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Охлажденное в формах железо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592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wnloads\Всячина\Фото для Поли\Печать А3\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0959" y="928670"/>
            <a:ext cx="7708693" cy="5143536"/>
          </a:xfrm>
          <a:prstGeom prst="rect">
            <a:avLst/>
          </a:prstGeom>
          <a:noFill/>
        </p:spPr>
      </p:pic>
      <p:pic>
        <p:nvPicPr>
          <p:cNvPr id="1027" name="Picture 3" descr="D:\Downloads\klipart-magnit-klip--1375321531102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43900" y="5739649"/>
            <a:ext cx="928694" cy="1046936"/>
          </a:xfrm>
          <a:prstGeom prst="rect">
            <a:avLst/>
          </a:prstGeom>
          <a:noFill/>
        </p:spPr>
      </p:pic>
      <p:pic>
        <p:nvPicPr>
          <p:cNvPr id="1028" name="Picture 4" descr="D:\Downloads\луп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39223" y="71414"/>
            <a:ext cx="1176247" cy="928694"/>
          </a:xfrm>
          <a:prstGeom prst="rect">
            <a:avLst/>
          </a:prstGeom>
          <a:noFill/>
        </p:spPr>
      </p:pic>
      <p:pic>
        <p:nvPicPr>
          <p:cNvPr id="1029" name="Picture 5" descr="D:\Downloads\кол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929330"/>
            <a:ext cx="733416" cy="928670"/>
          </a:xfrm>
          <a:prstGeom prst="rect">
            <a:avLst/>
          </a:prstGeom>
          <a:noFill/>
        </p:spPr>
      </p:pic>
      <p:pic>
        <p:nvPicPr>
          <p:cNvPr id="1031" name="Picture 7" descr="D:\Downloads\микр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32" y="71414"/>
            <a:ext cx="714380" cy="905373"/>
          </a:xfrm>
          <a:prstGeom prst="rect">
            <a:avLst/>
          </a:prstGeom>
          <a:noFill/>
        </p:spPr>
      </p:pic>
      <p:pic>
        <p:nvPicPr>
          <p:cNvPr id="1033" name="Picture 9" descr="D:\Downloads\колба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0" y="6062833"/>
            <a:ext cx="571504" cy="723753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142976" y="214290"/>
            <a:ext cx="692948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Кузнец кует железо в своей кузнице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534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я папка Наташа\Фото детей\DSCN06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6635" y="785794"/>
            <a:ext cx="7450141" cy="5588237"/>
          </a:xfrm>
          <a:prstGeom prst="rect">
            <a:avLst/>
          </a:prstGeom>
          <a:noFill/>
        </p:spPr>
      </p:pic>
      <p:pic>
        <p:nvPicPr>
          <p:cNvPr id="1027" name="Picture 3" descr="D:\Downloads\klipart-magnit-klip--1375321531102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43900" y="5739649"/>
            <a:ext cx="928694" cy="1046936"/>
          </a:xfrm>
          <a:prstGeom prst="rect">
            <a:avLst/>
          </a:prstGeom>
          <a:noFill/>
        </p:spPr>
      </p:pic>
      <p:pic>
        <p:nvPicPr>
          <p:cNvPr id="1028" name="Picture 4" descr="D:\Downloads\луп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39223" y="71414"/>
            <a:ext cx="1176247" cy="928694"/>
          </a:xfrm>
          <a:prstGeom prst="rect">
            <a:avLst/>
          </a:prstGeom>
          <a:noFill/>
        </p:spPr>
      </p:pic>
      <p:pic>
        <p:nvPicPr>
          <p:cNvPr id="1029" name="Picture 5" descr="D:\Downloads\кол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929330"/>
            <a:ext cx="733416" cy="928670"/>
          </a:xfrm>
          <a:prstGeom prst="rect">
            <a:avLst/>
          </a:prstGeom>
          <a:noFill/>
        </p:spPr>
      </p:pic>
      <p:pic>
        <p:nvPicPr>
          <p:cNvPr id="1031" name="Picture 7" descr="D:\Downloads\микр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32" y="71414"/>
            <a:ext cx="714380" cy="905373"/>
          </a:xfrm>
          <a:prstGeom prst="rect">
            <a:avLst/>
          </a:prstGeom>
          <a:noFill/>
        </p:spPr>
      </p:pic>
      <p:pic>
        <p:nvPicPr>
          <p:cNvPr id="1033" name="Picture 9" descr="D:\Downloads\колба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0" y="6062833"/>
            <a:ext cx="571504" cy="723753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142976" y="214290"/>
            <a:ext cx="692948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Моя коллекция </a:t>
            </a:r>
            <a:r>
              <a:rPr lang="ru-RU" sz="2400" dirty="0" smtClean="0">
                <a:latin typeface="Arial Black" pitchFamily="34" charset="0"/>
              </a:rPr>
              <a:t>камней из </a:t>
            </a:r>
            <a:r>
              <a:rPr lang="ru-RU" sz="2400" dirty="0" smtClean="0">
                <a:latin typeface="Arial Black" pitchFamily="34" charset="0"/>
              </a:rPr>
              <a:t>карьера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598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Фото с конкурса Я исследователь\DSCN08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3071423"/>
            <a:ext cx="4572032" cy="3429411"/>
          </a:xfrm>
          <a:prstGeom prst="rect">
            <a:avLst/>
          </a:prstGeom>
          <a:noFill/>
        </p:spPr>
      </p:pic>
      <p:pic>
        <p:nvPicPr>
          <p:cNvPr id="1027" name="Picture 3" descr="D:\Downloads\klipart-magnit-klip--1375321531102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43900" y="5739649"/>
            <a:ext cx="928694" cy="1046936"/>
          </a:xfrm>
          <a:prstGeom prst="rect">
            <a:avLst/>
          </a:prstGeom>
          <a:noFill/>
        </p:spPr>
      </p:pic>
      <p:pic>
        <p:nvPicPr>
          <p:cNvPr id="1028" name="Picture 4" descr="D:\Downloads\луп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39223" y="71414"/>
            <a:ext cx="1176247" cy="928694"/>
          </a:xfrm>
          <a:prstGeom prst="rect">
            <a:avLst/>
          </a:prstGeom>
          <a:noFill/>
        </p:spPr>
      </p:pic>
      <p:pic>
        <p:nvPicPr>
          <p:cNvPr id="1029" name="Picture 5" descr="D:\Downloads\кол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929330"/>
            <a:ext cx="733416" cy="928670"/>
          </a:xfrm>
          <a:prstGeom prst="rect">
            <a:avLst/>
          </a:prstGeom>
          <a:noFill/>
        </p:spPr>
      </p:pic>
      <p:pic>
        <p:nvPicPr>
          <p:cNvPr id="1031" name="Picture 7" descr="D:\Downloads\микр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32" y="71414"/>
            <a:ext cx="714380" cy="905373"/>
          </a:xfrm>
          <a:prstGeom prst="rect">
            <a:avLst/>
          </a:prstGeom>
          <a:noFill/>
        </p:spPr>
      </p:pic>
      <p:pic>
        <p:nvPicPr>
          <p:cNvPr id="1033" name="Picture 9" descr="D:\Downloads\колба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0" y="6062833"/>
            <a:ext cx="571504" cy="723753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142976" y="214290"/>
            <a:ext cx="692948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Защита </a:t>
            </a:r>
            <a:r>
              <a:rPr lang="ru-RU" sz="2400" dirty="0" smtClean="0">
                <a:latin typeface="Arial Black" pitchFamily="34" charset="0"/>
              </a:rPr>
              <a:t>проекта «Мой город»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6" name="Picture 2" descr="G:\Фото с конкурса Я исследователь\DSCN084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0035" y="1035816"/>
            <a:ext cx="4523910" cy="3393316"/>
          </a:xfrm>
          <a:prstGeom prst="rect">
            <a:avLst/>
          </a:prstGeom>
          <a:noFill/>
        </p:spPr>
      </p:pic>
    </p:spTree>
  </p:cSld>
  <p:clrMapOvr>
    <a:masterClrMapping/>
  </p:clrMapOvr>
  <p:transition advTm="607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D:\Моя папка Наташа\Фото\Фото Старого Оскола\0015-050-Dostoprimechatelnosti-Starogo-Oskol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789040"/>
            <a:ext cx="3744416" cy="2736304"/>
          </a:xfrm>
          <a:prstGeom prst="rect">
            <a:avLst/>
          </a:prstGeom>
          <a:noFill/>
        </p:spPr>
      </p:pic>
      <p:pic>
        <p:nvPicPr>
          <p:cNvPr id="14" name="Picture 5" descr="D:\Downloads\Фото для Поли\5751c2bda98f0aee4463e4c2b1231e10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97037" y="3789040"/>
            <a:ext cx="3907411" cy="2736305"/>
          </a:xfrm>
          <a:prstGeom prst="rect">
            <a:avLst/>
          </a:prstGeom>
          <a:noFill/>
        </p:spPr>
      </p:pic>
      <p:pic>
        <p:nvPicPr>
          <p:cNvPr id="1027" name="Picture 3" descr="D:\Downloads\klipart-magnit-klip--1375321531102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29652" y="6061783"/>
            <a:ext cx="642942" cy="724802"/>
          </a:xfrm>
          <a:prstGeom prst="rect">
            <a:avLst/>
          </a:prstGeom>
          <a:noFill/>
        </p:spPr>
      </p:pic>
      <p:pic>
        <p:nvPicPr>
          <p:cNvPr id="1028" name="Picture 4" descr="D:\Downloads\лупа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39223" y="71414"/>
            <a:ext cx="1176247" cy="928694"/>
          </a:xfrm>
          <a:prstGeom prst="rect">
            <a:avLst/>
          </a:prstGeom>
          <a:noFill/>
        </p:spPr>
      </p:pic>
      <p:pic>
        <p:nvPicPr>
          <p:cNvPr id="1029" name="Picture 5" descr="D:\Downloads\кол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6224844"/>
            <a:ext cx="500034" cy="633156"/>
          </a:xfrm>
          <a:prstGeom prst="rect">
            <a:avLst/>
          </a:prstGeom>
          <a:noFill/>
        </p:spPr>
      </p:pic>
      <p:pic>
        <p:nvPicPr>
          <p:cNvPr id="1031" name="Picture 7" descr="D:\Downloads\микр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32" y="71414"/>
            <a:ext cx="714380" cy="905373"/>
          </a:xfrm>
          <a:prstGeom prst="rect">
            <a:avLst/>
          </a:prstGeom>
          <a:noFill/>
        </p:spPr>
      </p:pic>
      <p:pic>
        <p:nvPicPr>
          <p:cNvPr id="1033" name="Picture 9" descr="D:\Downloads\колба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0034" y="6429396"/>
            <a:ext cx="285752" cy="361877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142976" y="214290"/>
            <a:ext cx="692948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Старый Оскол - Город Металлургов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1" name="Picture 3" descr="D:\Downloads\Фото для Поли\100510.jpg.jpe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9551" y="1028910"/>
            <a:ext cx="3744417" cy="2490921"/>
          </a:xfrm>
          <a:prstGeom prst="rect">
            <a:avLst/>
          </a:prstGeom>
          <a:noFill/>
        </p:spPr>
      </p:pic>
      <p:pic>
        <p:nvPicPr>
          <p:cNvPr id="12" name="Picture 4" descr="D:\Downloads\Фото для Поли\887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06753" y="1047215"/>
            <a:ext cx="3897695" cy="2498856"/>
          </a:xfrm>
          <a:prstGeom prst="rect">
            <a:avLst/>
          </a:prstGeom>
          <a:noFill/>
        </p:spPr>
      </p:pic>
    </p:spTree>
  </p:cSld>
  <p:clrMapOvr>
    <a:masterClrMapping/>
  </p:clrMapOvr>
  <p:transition advTm="754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7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F3A447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</TotalTime>
  <Words>45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Натуся</dc:creator>
  <cp:lastModifiedBy>Натуся</cp:lastModifiedBy>
  <cp:revision>17</cp:revision>
  <dcterms:created xsi:type="dcterms:W3CDTF">2014-01-05T20:25:31Z</dcterms:created>
  <dcterms:modified xsi:type="dcterms:W3CDTF">2014-02-04T10:58:47Z</dcterms:modified>
</cp:coreProperties>
</file>