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EC7CC8-05C0-4185-B7D8-1198F3421E4F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3746BA-E7CC-4CA6-AD24-72256B7819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основ толерантности у дошкольников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 опыта работы детского сада п.Прогресс)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Каких народов только нет</a:t>
            </a:r>
          </a:p>
          <a:p>
            <a:r>
              <a:rPr lang="ru-RU" sz="35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стране великой нашей</a:t>
            </a:r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пестрый солнечный букет,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Калмыки и чуваши,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Татары, коми и мордва,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Башкиры и буряты —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скажем добрые слова,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Любому будем рады.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Прекрасен горный край Кавказ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 разные народы.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Крайнем Севере у нас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Живут оленеводы.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кабардинец на коне,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рыболов тунгусский,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больше всех у нас в стране</a:t>
            </a:r>
          </a:p>
          <a:p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Кого? Конечно, русских!</a:t>
            </a: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Праздник «</a:t>
            </a:r>
            <a:r>
              <a:rPr lang="ru-RU" dirty="0" err="1" smtClean="0">
                <a:solidFill>
                  <a:schemeClr val="tx1"/>
                </a:solidFill>
              </a:rPr>
              <a:t>Каляда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«колядки» принято петь песенки-колядки, ходить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ряжаными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забавных масках и просить угощения!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hyJTuBVzL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133534" y="1123368"/>
            <a:ext cx="5449762" cy="41025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«Наша Родина»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Цель данной игры </a:t>
            </a:r>
            <a:r>
              <a:rPr lang="en-US" dirty="0" smtClean="0"/>
              <a:t>: </a:t>
            </a:r>
            <a:r>
              <a:rPr lang="ru-RU" dirty="0" smtClean="0"/>
              <a:t>расширять  знания детей о достопримечательностях, государственной символике России. </a:t>
            </a:r>
            <a:endParaRPr lang="ru-RU" dirty="0"/>
          </a:p>
        </p:txBody>
      </p:sp>
      <p:pic>
        <p:nvPicPr>
          <p:cNvPr id="5" name="Рисунок 4" descr="bJmscTlRtPQ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957" r="16957"/>
          <a:stretch>
            <a:fillRect/>
          </a:stretch>
        </p:blipFill>
        <p:spPr>
          <a:xfrm rot="420000">
            <a:off x="2990328" y="1057844"/>
            <a:ext cx="5538079" cy="42443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русским народным персонажем наших сказок –Бабой Ягой, которая является одним из самых таинственных и противоречивых женских образов в русских сказках, сочетающий в себе положительные и отрицательные качества.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YN4NJ9-1y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S2cm-TYylp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Бабка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Ежка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выгляни в окошко!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Бабка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Ежка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выгляни в окошко!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боимся мы тебя!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Тру-ля-ля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тру-ля-ля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Выходи скорей гулять,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петь и танцевать!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заключении праздника ребята совместно с Бабой Ягой пели песни  и танцевали, получили положительные эмоции, и заряд бодрости на весь день и просто были рады приходу Бабы Яги. Да и как не радоваться  приходу веселой старушке, которая обладает многими знаниями, хранит родовые обычаи, дарит волшебные предметы и бережет жизненный уклад, традиции  и обычаи русского народа!</a:t>
            </a:r>
            <a:endParaRPr lang="ru-RU" dirty="0"/>
          </a:p>
        </p:txBody>
      </p:sp>
      <p:pic>
        <p:nvPicPr>
          <p:cNvPr id="5" name="Рисунок 4" descr="XBgbyHJtnRw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3211518" y="998902"/>
            <a:ext cx="5157435" cy="42269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578647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толерантности сегодня является одной из важнейших проблем.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последнее время часто возникают дискуссии о толерантном мире, так называемом мире без насилия и жестокости, в котором главной ценностью является единственная в своём роде и неприкосновенная человеческая личность.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толерантности связана с тем, что сегодня на первый план выдвигаются ценности и принципы, необходимые для общего выживания и свободного развития личности. Поэтому в своей работе мы стремимся сформировать у детей нравственные ценности, которые являются важнейшими показателями целостности личности, способной создать собственное представление о своем будущем жизненном пути.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современном этапе развития общества возникла необходимость формирования культуры толерантности у подрастающего поколения, начиная уже с дошкольного возраста.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этого важнейшего качества происходит уже в детстве в условиях семьи и образовательных учреждений, продолжается на протяжении всей жизни с развитием образования.</a:t>
            </a:r>
            <a:endParaRPr lang="ru-RU" sz="1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Духовно – нравственное воспитание в нашей стране в последнее время стало первоочередной задачей для всего общества. К этому стремиться и дошкольное образование. Развитие культуры современного подрастающего поколения, проблема, которая требует поиска оптимальных и эффективных путей решения. Одним из действенных средств, приобщения детей дошкольного возраста к культурным ценностям своего народа и к культуре в целом, являются народные праздники. Именно они обладают большими воспитательными возможностями. Это возможность объединить детей и взрослых общей целью, снять внутренние конфликты, дать почувствовать радость общения, радость совместного творчества.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К. Д. Ушинский отмечал: «Праздник для ребенка совсем не то, что для нас, взрослых» Он подчеркивал: «Ребенок считает свои дни от праздника до праздника, как мы считаем свои годы от одного важного события нашей жизни до другого. Каким тусклым и серым было бы детство без праздника.» Известный русский историк В. О. Ключевский говорил: «Неизвестно, каков будет человек через тысячу лет, но если отнять у современного человека этот нажитый и доставшийся ему в наследство скарб праздников, обрядов, тогда он все забудет, и всему разучиться и должен будет начинать все сначала»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Подготовка и проведение народных праздников способствуют нравственному воспитанию детей: они объединяются общими переживаниями, у них воспитываются основы коллективизма; произведения фольклора, песни и стихи о родной стране, о родной природе, труде формируют патриотические чувства. Разучивая народные песни, стихи, танцы, дети узнают много нового о своей стране, природе, о людях разных национальностей. Это расширяет их кругозор, развивает память, речь, воображение, способствует умственному развитию.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нашей стране есть общие для всех государственные праздники, но у каждого народа есть свои праздники, которые пришли из глубины веков. Любимые  праздники русского народа – Рождество, Масленица, Пасха, Троица, Иван Купала и многие другие.</a:t>
            </a: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решении задач формирования толерантности особая роль отведена дошкольному образованию и воспитанию как начальному этапу в нравственном развитии ребенка. Терпимость, уважение, принятие и правильное понимание культур мира должно прививаться уже в раннем возрасте, в детском саду. Относиться с уважением и почтением к представителям различных национальностей является неотъемлемым условием толерантного воспитания, и мы воспитатели , должны довести до сознания детей то, что ведь люди равны в своих достоинствах и правах, хотя и различны по своей природе.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мы решили формировать основы толерантного отношения друг к другу  через русские народные праздники и игры. В этом нам помогает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Прогресский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сельский клуб, с которым мы постоянно  взаимодействуем!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r3rrftd6o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428868"/>
            <a:ext cx="4148932" cy="4000528"/>
          </a:xfrm>
        </p:spPr>
      </p:pic>
      <p:pic>
        <p:nvPicPr>
          <p:cNvPr id="6" name="Содержимое 5" descr="5KOlfDPxaf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944" y="2428868"/>
            <a:ext cx="4172774" cy="40719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«Праздник Покров»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7BQAz84rvw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935163"/>
            <a:ext cx="6141001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Русская народная игра «Платочек»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hX-pLgUcd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народная игра « Угадай на ощупь»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О.И. медленно поворачивает водящего, который подходит к игроку и на ощупь определяет, кто это.</a:t>
            </a:r>
            <a:endParaRPr lang="ru-RU" dirty="0"/>
          </a:p>
        </p:txBody>
      </p:sp>
      <p:pic>
        <p:nvPicPr>
          <p:cNvPr id="5" name="Рисунок 4" descr="-g_GeMSiaq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199025" y="989931"/>
            <a:ext cx="5316657" cy="431527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народная игра «Ручеек»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Вызвать радостное настроение и эмоциональный подъем у детей; приобщать детей к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русской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национальной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через игры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обряды, традиции.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X6c11Iwm9R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123501" y="1119483"/>
            <a:ext cx="5396268" cy="427048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«Знакомство с русской печкой!»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Дать представление и обогатить знания детей о русской народной культуре. </a:t>
            </a:r>
            <a:r>
              <a:rPr lang="ru-RU" b="1" dirty="0" smtClean="0"/>
              <a:t>Познакомить с </a:t>
            </a:r>
            <a:r>
              <a:rPr lang="ru-RU" dirty="0" smtClean="0"/>
              <a:t>"</a:t>
            </a:r>
            <a:r>
              <a:rPr lang="ru-RU" b="1" dirty="0" smtClean="0"/>
              <a:t>Русской печью</a:t>
            </a:r>
            <a:r>
              <a:rPr lang="ru-RU" dirty="0" smtClean="0"/>
              <a:t>", атрибутами дома </a:t>
            </a:r>
            <a:r>
              <a:rPr lang="ru-RU" i="1" dirty="0" smtClean="0"/>
              <a:t>(посудой, одеждой). </a:t>
            </a:r>
            <a:r>
              <a:rPr lang="ru-RU" dirty="0" smtClean="0"/>
              <a:t>Изучение быта русского народа, развитие интереса к  прошлому, к истокам и обычаям русской семьи.</a:t>
            </a:r>
          </a:p>
          <a:p>
            <a:endParaRPr lang="ru-RU" dirty="0"/>
          </a:p>
        </p:txBody>
      </p:sp>
      <p:pic>
        <p:nvPicPr>
          <p:cNvPr id="7" name="Рисунок 6" descr="Is21Raeh4EQ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>
          <a:xfrm rot="420000">
            <a:off x="3114827" y="1073632"/>
            <a:ext cx="5404974" cy="42182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народная игра «Платочек»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«Платочек» — старинная русская игра, любимая детьми и сегодня.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-ULdJ0xcg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118880" y="981226"/>
            <a:ext cx="5334069" cy="433268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600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Воспитание основ толерантности у дошкольников (из опыта работы детского сада п.Прогресс) </vt:lpstr>
      <vt:lpstr>На современном этапе развития общества возникла необходимость формирования культуры толерантности у подрастающего поколения, начиная уже с дошкольного возраста. Формирование этого важнейшего качества происходит уже в детстве в условиях семьи и образовательных учреждений, продолжается на протяжении всей жизни с развитием образования.</vt:lpstr>
      <vt:lpstr>  В решении задач формирования толерантности особая роль отведена дошкольному образованию и воспитанию как начальному этапу в нравственном развитии ребенка. Терпимость, уважение, принятие и правильное понимание культур мира должно прививаться уже в раннем возрасте, в детском саду. Относиться с уважением и почтением к представителям различных национальностей является неотъемлемым условием толерантного воспитания, и мы воспитатели , должны довести до сознания детей то, что ведь люди равны в своих достоинствах и правах, хотя и различны по своей природе.  И мы решили формировать основы толерантного отношения друг к другу  через русские народные праздники и игры. В этом нам помогает  Прогресский сельский клуб, с которым мы постоянно  взаимодействуем!</vt:lpstr>
      <vt:lpstr>«Праздник Покров»</vt:lpstr>
      <vt:lpstr>Русская народная игра «Платочек»</vt:lpstr>
      <vt:lpstr>Русская народная игра « Угадай на ощупь»</vt:lpstr>
      <vt:lpstr>Русская народная игра «Ручеек»</vt:lpstr>
      <vt:lpstr>«Знакомство с русской печкой!»</vt:lpstr>
      <vt:lpstr>Русская народная игра «Платочек»</vt:lpstr>
      <vt:lpstr>Праздник «Каляда»</vt:lpstr>
      <vt:lpstr>Дидактическая игра «Наша Родина»</vt:lpstr>
      <vt:lpstr>Знакомство с русским народным персонажем наших сказок –Бабой Ягой, которая является одним из самых таинственных и противоречивых женских образов в русских сказках, сочетающий в себе положительные и отрицательные качества.</vt:lpstr>
      <vt:lpstr>Бабка Ежка, выгляни в окошко!  Бабка Ежка, выгляни в окошко!  Не боимся мы тебя!  Тру-ля-ля, тру-ля-ля!  Выходи скорей гулять,  Будем петь и танцевать!</vt:lpstr>
      <vt:lpstr>Воспитание толерантности сегодня является одной из важнейших проблем. В последнее время часто возникают дискуссии о толерантном мире, так называемом мире без насилия и жестокости, в котором главной ценностью является единственная в своём роде и неприкосновенная человеческая личность. Актуальность проблемы толерантности связана с тем, что сегодня на первый план выдвигаются ценности и принципы, необходимые для общего выживания и свободного развития личности. Поэтому в своей работе мы стремимся сформировать у детей нравственные ценности, которые являются важнейшими показателями целостности личности, способной создать собственное представление о своем будущем жизненном пути. 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25</cp:revision>
  <dcterms:created xsi:type="dcterms:W3CDTF">2019-02-18T16:11:11Z</dcterms:created>
  <dcterms:modified xsi:type="dcterms:W3CDTF">2019-02-19T21:06:58Z</dcterms:modified>
</cp:coreProperties>
</file>