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04" autoAdjust="0"/>
    <p:restoredTop sz="94660"/>
  </p:normalViewPr>
  <p:slideViewPr>
    <p:cSldViewPr>
      <p:cViewPr varScale="1">
        <p:scale>
          <a:sx n="48" d="100"/>
          <a:sy n="48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0311-DC07-465B-A0B6-17BE4C6365F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AE88-D161-4DEA-A79E-A3EDFA0FD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687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Музыкальность стихов</a:t>
            </a:r>
            <a:br>
              <a:rPr lang="ru-RU" dirty="0" smtClean="0"/>
            </a:br>
            <a:r>
              <a:rPr lang="ru-RU" dirty="0" smtClean="0"/>
              <a:t>А.С.Пушкина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776864" cy="55172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img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6858000"/>
            <a:ext cx="8128000" cy="1080120"/>
          </a:xfrm>
          <a:prstGeom prst="rect">
            <a:avLst/>
          </a:prstGeom>
          <a:noFill/>
        </p:spPr>
      </p:pic>
      <p:pic>
        <p:nvPicPr>
          <p:cNvPr id="1029" name="Picture 5" descr="C:\Users\user\Desktop\110005186_pushkin_556f0480ac2f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484784"/>
            <a:ext cx="4464496" cy="53732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user\Desktop\Муз3_files\img21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user\Desktop\Муз3_files\img22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user\Desktop\Муз3_files\img23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"/>
            <a:ext cx="7632848" cy="652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user\Desktop\Муз3_files\img25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user\Desktop\Муз3_files\img27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776864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Users\user\Desktop\Муз3_files\img28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7" name="Picture 3" descr="C:\Users\user\Desktop\Муз3_files\img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user\Desktop\Муз3_files\img31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548680"/>
            <a:ext cx="6840760" cy="6309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user\Desktop\Муз3_files\img32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9" name="Picture 3" descr="C:\Users\user\Desktop\Муз3_files\img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img0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Users\user\Desktop\Муз3_files\img44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Users\user\Desktop\Муз3_files\img45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user\Desktop\Муз3_files\img48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C:\Users\user\Desktop\Муз3_files\img53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330008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user\Desktop\Муз3_files\img1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704856" cy="7245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Муз3_files\img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Муз3_files\img3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Муз3_files\img5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4055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Муз3_files\img18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70485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Муз3_files\img19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Desktop\Муз3_files\img20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7056784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</Words>
  <Application>Microsoft Office PowerPoint</Application>
  <PresentationFormat>Экран (4:3)</PresentationFormat>
  <Paragraphs>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Музыкальность стихов А.С.Пушкина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Музыкальность стихов А.С.Пушкина</dc:title>
  <dc:creator>user</dc:creator>
  <cp:lastModifiedBy>user</cp:lastModifiedBy>
  <cp:revision>2</cp:revision>
  <dcterms:created xsi:type="dcterms:W3CDTF">2018-03-30T10:33:41Z</dcterms:created>
  <dcterms:modified xsi:type="dcterms:W3CDTF">2018-03-30T11:29:43Z</dcterms:modified>
</cp:coreProperties>
</file>