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0" r:id="rId2"/>
    <p:sldId id="286" r:id="rId3"/>
    <p:sldId id="256" r:id="rId4"/>
    <p:sldId id="287" r:id="rId5"/>
    <p:sldId id="281" r:id="rId6"/>
    <p:sldId id="257" r:id="rId7"/>
    <p:sldId id="261" r:id="rId8"/>
    <p:sldId id="260" r:id="rId9"/>
    <p:sldId id="282" r:id="rId10"/>
    <p:sldId id="284" r:id="rId11"/>
    <p:sldId id="285" r:id="rId12"/>
    <p:sldId id="269" r:id="rId13"/>
    <p:sldId id="270" r:id="rId14"/>
    <p:sldId id="273" r:id="rId15"/>
    <p:sldId id="275" r:id="rId16"/>
    <p:sldId id="276" r:id="rId17"/>
    <p:sldId id="28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C0000"/>
    <a:srgbClr val="25788B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A1859-69AA-47BA-8982-15E4EC949509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294E1-0324-4C6A-A25E-5BB8E2D7C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58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.jpg"/><Relationship Id="rId7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slide" Target="slide16.xml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image" Target="../media/image1.jp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rId3" action="ppaction://hlinksldjump" highlightClick="1"/>
          </p:cNvPr>
          <p:cNvSpPr/>
          <p:nvPr/>
        </p:nvSpPr>
        <p:spPr>
          <a:xfrm>
            <a:off x="6946839" y="6237312"/>
            <a:ext cx="792088" cy="548680"/>
          </a:xfrm>
          <a:prstGeom prst="actionButtonForwardNex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251520" y="6093296"/>
            <a:ext cx="936104" cy="548680"/>
          </a:xfrm>
          <a:prstGeom prst="actionButtonBackPrevio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Играть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0466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№ 111?»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города Братска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91395" y="5451082"/>
            <a:ext cx="197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Автор: </a:t>
            </a:r>
            <a:r>
              <a:rPr lang="ru-RU" dirty="0" err="1"/>
              <a:t>Шакула</a:t>
            </a:r>
            <a:r>
              <a:rPr lang="ru-RU" dirty="0"/>
              <a:t> Е.А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704" y="242088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по сказке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 избушка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0926" y="-6100"/>
            <a:ext cx="2328936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4986" y="-610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69862" y="-610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-3155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2300179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69862" y="2304162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71522" y="2300179"/>
            <a:ext cx="2298340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6818" y="2273717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6818" y="4550588"/>
            <a:ext cx="2267744" cy="23074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40926" y="4565857"/>
            <a:ext cx="2328936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555294" y="4581128"/>
            <a:ext cx="2320961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31245" y="4577051"/>
            <a:ext cx="230639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в конец 15">
            <a:hlinkClick r:id="rId3" action="ppaction://hlinksldjump" highlightClick="1"/>
          </p:cNvPr>
          <p:cNvSpPr/>
          <p:nvPr/>
        </p:nvSpPr>
        <p:spPr>
          <a:xfrm>
            <a:off x="8010128" y="6021288"/>
            <a:ext cx="882352" cy="648072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0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48693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16437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2287782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287782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48693" y="2287782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16437" y="2287782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457200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267744" y="4585289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535488" y="4585289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16437" y="4585289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 конец 22">
            <a:hlinkClick r:id="rId3" action="ppaction://hlinksldjump" highlightClick="1"/>
          </p:cNvPr>
          <p:cNvSpPr/>
          <p:nvPr/>
        </p:nvSpPr>
        <p:spPr>
          <a:xfrm>
            <a:off x="7950309" y="6165304"/>
            <a:ext cx="942171" cy="576064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0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94143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61887" y="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29631" y="0"/>
            <a:ext cx="2314369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2276872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294143" y="2301280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61886" y="2276872"/>
            <a:ext cx="2267745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829631" y="2276872"/>
            <a:ext cx="2341596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569946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267744" y="4569946"/>
            <a:ext cx="2294142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573541" y="4586567"/>
            <a:ext cx="2267744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854185" y="4586567"/>
            <a:ext cx="2317041" cy="2276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269776" y="5877272"/>
            <a:ext cx="864096" cy="753522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98" y="764704"/>
            <a:ext cx="3819153" cy="5252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25788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7544" y="108479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 меняет цвет шубки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он белый, а летом серый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9366" y="3298816"/>
            <a:ext cx="1080120" cy="936104"/>
          </a:xfrm>
          <a:prstGeom prst="ellipse">
            <a:avLst/>
          </a:prstGeom>
          <a:solidFill>
            <a:srgbClr val="9966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" action="ppaction://hlinkshowjump?jump=nextslide"/>
          </p:cNvPr>
          <p:cNvSpPr/>
          <p:nvPr/>
        </p:nvSpPr>
        <p:spPr>
          <a:xfrm>
            <a:off x="2807804" y="4653136"/>
            <a:ext cx="1080120" cy="93610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807804" y="3298816"/>
            <a:ext cx="1080120" cy="93610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29366" y="4653136"/>
            <a:ext cx="1080120" cy="936104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в конец 3">
            <a:hlinkClick r:id="rId5" action="ppaction://hlinksldjump" highlightClick="1"/>
          </p:cNvPr>
          <p:cNvSpPr/>
          <p:nvPr/>
        </p:nvSpPr>
        <p:spPr>
          <a:xfrm>
            <a:off x="8028384" y="6165304"/>
            <a:ext cx="938832" cy="644997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980728"/>
            <a:ext cx="3819153" cy="4918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366" y="108479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живут зайцы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0606" r="24538" b="12148"/>
          <a:stretch/>
        </p:blipFill>
        <p:spPr>
          <a:xfrm>
            <a:off x="251520" y="2809018"/>
            <a:ext cx="1728192" cy="162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t="3296" r="39939" b="67159"/>
          <a:stretch/>
        </p:blipFill>
        <p:spPr bwMode="auto">
          <a:xfrm>
            <a:off x="2987824" y="2809017"/>
            <a:ext cx="1816730" cy="162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38750" r="72136" b="33977"/>
          <a:stretch/>
        </p:blipFill>
        <p:spPr bwMode="auto">
          <a:xfrm>
            <a:off x="251520" y="4729176"/>
            <a:ext cx="1728192" cy="1646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29176"/>
            <a:ext cx="1816730" cy="162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Управляющая кнопка: в конец 3">
            <a:hlinkClick r:id="rId8" action="ppaction://hlinksldjump" highlightClick="1"/>
          </p:cNvPr>
          <p:cNvSpPr/>
          <p:nvPr/>
        </p:nvSpPr>
        <p:spPr>
          <a:xfrm>
            <a:off x="7956376" y="6138385"/>
            <a:ext cx="1008112" cy="602984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014462"/>
            <a:ext cx="3819152" cy="4918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366" y="1084793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охотится на зайцев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78" y="2900008"/>
            <a:ext cx="1735469" cy="170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69" y="3284984"/>
            <a:ext cx="1350009" cy="210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7" y="3284984"/>
            <a:ext cx="1515771" cy="166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50" y="4977580"/>
            <a:ext cx="22193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5" y="5133809"/>
            <a:ext cx="2060793" cy="159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в конец 3">
            <a:hlinkClick r:id="rId11" action="ppaction://hlinksldjump" highlightClick="1"/>
          </p:cNvPr>
          <p:cNvSpPr/>
          <p:nvPr/>
        </p:nvSpPr>
        <p:spPr>
          <a:xfrm>
            <a:off x="8123219" y="6154947"/>
            <a:ext cx="936104" cy="593696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48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16632"/>
            <a:ext cx="6192688" cy="6552728"/>
          </a:xfrm>
          <a:prstGeom prst="rect">
            <a:avLst/>
          </a:prstGeom>
        </p:spPr>
      </p:pic>
      <p:sp>
        <p:nvSpPr>
          <p:cNvPr id="4" name="Управляющая кнопка: в конец 3">
            <a:hlinkClick r:id="rId4" action="ppaction://hlinksldjump" highlightClick="1"/>
          </p:cNvPr>
          <p:cNvSpPr/>
          <p:nvPr/>
        </p:nvSpPr>
        <p:spPr>
          <a:xfrm>
            <a:off x="8100392" y="6048672"/>
            <a:ext cx="864096" cy="620688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98347" y="5904656"/>
            <a:ext cx="864096" cy="764704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h-kakie-molodtsy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65.45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3277653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2" y="3429000"/>
            <a:ext cx="2503710" cy="188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8395"/>
            <a:ext cx="828092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/>
              <a:t>Цель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pPr>
              <a:lnSpc>
                <a:spcPct val="150000"/>
              </a:lnSpc>
            </a:pPr>
            <a:r>
              <a:rPr lang="ru-RU" sz="2800" dirty="0"/>
              <a:t>Р</a:t>
            </a:r>
            <a:r>
              <a:rPr lang="ru-RU" sz="2800" dirty="0" smtClean="0"/>
              <a:t>азвитие </a:t>
            </a:r>
            <a:r>
              <a:rPr lang="ru-RU" sz="2800" dirty="0"/>
              <a:t>внимания, памяти, </a:t>
            </a:r>
            <a:r>
              <a:rPr lang="ru-RU" sz="2800" dirty="0" smtClean="0"/>
              <a:t>мышления.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/>
              <a:t>Задачи: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Поддерживать </a:t>
            </a:r>
            <a:r>
              <a:rPr lang="ru-RU" sz="2800" dirty="0"/>
              <a:t>интерес детей к русским народным </a:t>
            </a:r>
            <a:r>
              <a:rPr lang="ru-RU" sz="2800" dirty="0" smtClean="0"/>
              <a:t>сказкам, </a:t>
            </a:r>
            <a:r>
              <a:rPr lang="ru-RU" sz="2800" dirty="0"/>
              <a:t>приобщать детей к </a:t>
            </a:r>
            <a:r>
              <a:rPr lang="ru-RU" sz="2800" dirty="0" smtClean="0"/>
              <a:t>народному </a:t>
            </a:r>
            <a:r>
              <a:rPr lang="ru-RU" sz="2800" dirty="0"/>
              <a:t>творчеству; </a:t>
            </a:r>
            <a:r>
              <a:rPr lang="ru-RU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Закрепить </a:t>
            </a:r>
            <a:r>
              <a:rPr lang="ru-RU" sz="2800" dirty="0"/>
              <a:t>умение различать сказочных </a:t>
            </a:r>
            <a:r>
              <a:rPr lang="ru-RU" sz="2800" dirty="0" smtClean="0"/>
              <a:t>героев; Развивать </a:t>
            </a:r>
            <a:r>
              <a:rPr lang="ru-RU" sz="2800" dirty="0"/>
              <a:t>связную речь детей, упражнять в употреблении порядковых числительных. 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Развивать </a:t>
            </a:r>
            <a:r>
              <a:rPr lang="ru-RU" sz="2800" dirty="0"/>
              <a:t>любознательность, воспитывать любовь к животным. </a:t>
            </a:r>
          </a:p>
        </p:txBody>
      </p:sp>
      <p:sp>
        <p:nvSpPr>
          <p:cNvPr id="3" name="Управляющая кнопка: в конец 2">
            <a:hlinkClick r:id="rId3" action="ppaction://hlinksldjump" highlightClick="1"/>
          </p:cNvPr>
          <p:cNvSpPr/>
          <p:nvPr/>
        </p:nvSpPr>
        <p:spPr>
          <a:xfrm>
            <a:off x="7956376" y="5949280"/>
            <a:ext cx="864096" cy="720080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60862"/>
            <a:ext cx="885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ru-RU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Уровень «Из чего был построен дом у Лисы?»</a:t>
            </a:r>
            <a:endParaRPr lang="ru-RU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5" y="836712"/>
            <a:ext cx="811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Нужно </a:t>
            </a:r>
            <a:r>
              <a:rPr lang="ru-RU" b="1" dirty="0"/>
              <a:t>определить </a:t>
            </a:r>
            <a:r>
              <a:rPr lang="ru-RU" b="1" dirty="0" smtClean="0"/>
              <a:t>из </a:t>
            </a:r>
            <a:r>
              <a:rPr lang="ru-RU" b="1" dirty="0"/>
              <a:t>чего был построен дом у </a:t>
            </a:r>
            <a:r>
              <a:rPr lang="ru-RU" b="1" dirty="0" smtClean="0"/>
              <a:t>Лисы на </a:t>
            </a:r>
            <a:r>
              <a:rPr lang="ru-RU" b="1" dirty="0"/>
              <a:t>слайде. </a:t>
            </a:r>
            <a:endParaRPr lang="ru-RU" b="1" dirty="0" smtClean="0"/>
          </a:p>
          <a:p>
            <a:r>
              <a:rPr lang="ru-RU" b="1" dirty="0" smtClean="0"/>
              <a:t>(</a:t>
            </a:r>
            <a:r>
              <a:rPr lang="ru-RU" b="1" dirty="0"/>
              <a:t>при нажатии правильный ответ  </a:t>
            </a:r>
            <a:r>
              <a:rPr lang="ru-RU" b="1" dirty="0" smtClean="0"/>
              <a:t>увеличивается, </a:t>
            </a:r>
            <a:r>
              <a:rPr lang="ru-RU" b="1" dirty="0"/>
              <a:t>а неправильный исчезает)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05" y="2204864"/>
            <a:ext cx="8712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Нужно </a:t>
            </a:r>
            <a:r>
              <a:rPr lang="ru-RU" b="1" dirty="0"/>
              <a:t>выполнить задание, </a:t>
            </a:r>
            <a:r>
              <a:rPr lang="ru-RU" b="1" dirty="0" smtClean="0"/>
              <a:t>убрать персонажей которые не относятся к сюжету сказки.(</a:t>
            </a:r>
            <a:r>
              <a:rPr lang="ru-RU" b="1" dirty="0"/>
              <a:t>При нажатии правильный ответ остается, неправильные исчезают)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377352"/>
            <a:ext cx="8964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II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Уровень  «Найди лишнего героя не относящегося. к сюжету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сказки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016" y="306896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851195"/>
            <a:ext cx="7127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II</a:t>
            </a:r>
            <a:r>
              <a:rPr 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Уровень 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«Отгадай загадку»</a:t>
            </a:r>
          </a:p>
          <a:p>
            <a:r>
              <a:rPr lang="ru-RU" b="1" dirty="0" smtClean="0"/>
              <a:t> </a:t>
            </a:r>
            <a:r>
              <a:rPr lang="ru-RU" b="1" dirty="0"/>
              <a:t>Необходимо выполнить задание, </a:t>
            </a:r>
            <a:r>
              <a:rPr lang="ru-RU" b="1" dirty="0" smtClean="0"/>
              <a:t>по загадки определить чья тень.</a:t>
            </a:r>
            <a:endParaRPr lang="ru-RU" b="1" dirty="0"/>
          </a:p>
          <a:p>
            <a:r>
              <a:rPr lang="ru-RU" b="1" dirty="0"/>
              <a:t>(При нажатии правильный ответ остается, неправильные </a:t>
            </a:r>
            <a:r>
              <a:rPr lang="ru-RU" b="1" dirty="0" smtClean="0"/>
              <a:t>исчезают)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97" y="3935264"/>
            <a:ext cx="891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IV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Уровень  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«Угадай</a:t>
            </a:r>
            <a:r>
              <a:rPr lang="ru-RU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, что нарисовано на картинке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»</a:t>
            </a:r>
          </a:p>
          <a:p>
            <a:r>
              <a:rPr lang="ru-RU" b="1" dirty="0" smtClean="0"/>
              <a:t>Играя в эту игру можно открывать не по порядку ,а в разброс пока во фрагменту не отгадаешь, что там спрятано. При нажатии квадрат исчезает.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7505" y="5013176"/>
            <a:ext cx="90364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IV </a:t>
            </a:r>
            <a:r>
              <a:rPr lang="ru-RU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Уровень  </a:t>
            </a:r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«Раскраска»</a:t>
            </a:r>
          </a:p>
          <a:p>
            <a:r>
              <a:rPr lang="ru-RU" b="1" dirty="0" smtClean="0"/>
              <a:t>Нужно ответить на вопрос, после правильного ответа часть раскраски закрашивается.</a:t>
            </a:r>
          </a:p>
          <a:p>
            <a:r>
              <a:rPr lang="ru-RU" b="1" dirty="0" smtClean="0"/>
              <a:t>При нажатии на не правильный исчезает, а на правильный переходишь на следующий слайд с вопросами и с частью закрашенной раскраской.</a:t>
            </a:r>
            <a:endParaRPr lang="ru-RU" b="1" dirty="0"/>
          </a:p>
        </p:txBody>
      </p:sp>
      <p:sp>
        <p:nvSpPr>
          <p:cNvPr id="23" name="Управляющая кнопка: в конец 22">
            <a:hlinkClick r:id="rId3" action="ppaction://hlinksldjump" highlightClick="1"/>
          </p:cNvPr>
          <p:cNvSpPr/>
          <p:nvPr/>
        </p:nvSpPr>
        <p:spPr>
          <a:xfrm>
            <a:off x="8028385" y="6021288"/>
            <a:ext cx="792088" cy="623195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 конец 1">
            <a:hlinkClick r:id="rId3" action="ppaction://hlinksldjump" highlightClick="1"/>
          </p:cNvPr>
          <p:cNvSpPr/>
          <p:nvPr/>
        </p:nvSpPr>
        <p:spPr>
          <a:xfrm>
            <a:off x="7884368" y="6021288"/>
            <a:ext cx="864096" cy="648072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35696" y="1383159"/>
            <a:ext cx="648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следующую страничку уровня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256490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на страничку меню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3861048"/>
            <a:ext cx="7122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нажатии на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переход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один из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четырех уровней</a:t>
            </a:r>
          </a:p>
        </p:txBody>
      </p:sp>
      <p:sp>
        <p:nvSpPr>
          <p:cNvPr id="6" name="Управляющая кнопка: в конец 5">
            <a:hlinkClick r:id="" action="ppaction://noaction" highlightClick="1"/>
          </p:cNvPr>
          <p:cNvSpPr/>
          <p:nvPr/>
        </p:nvSpPr>
        <p:spPr>
          <a:xfrm>
            <a:off x="323528" y="1196752"/>
            <a:ext cx="1080120" cy="648072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389023" y="2317522"/>
            <a:ext cx="1080120" cy="864096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89022" y="3861048"/>
            <a:ext cx="1080121" cy="79208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10" y="3919727"/>
            <a:ext cx="768474" cy="56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1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Горизонтальный свиток 15">
            <a:hlinkClick r:id="rId3" action="ppaction://hlinksldjump"/>
          </p:cNvPr>
          <p:cNvSpPr/>
          <p:nvPr/>
        </p:nvSpPr>
        <p:spPr>
          <a:xfrm>
            <a:off x="4860032" y="1052736"/>
            <a:ext cx="3312368" cy="2088232"/>
          </a:xfrm>
          <a:prstGeom prst="horizontalScroll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</a:t>
            </a:r>
            <a:r>
              <a:rPr lang="ru-RU" sz="2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лишнего героя не относящегося. к сюжету 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Горизонтальный свиток 16">
            <a:hlinkClick r:id="" action="ppaction://hlinkshowjump?jump=nextslide"/>
          </p:cNvPr>
          <p:cNvSpPr/>
          <p:nvPr/>
        </p:nvSpPr>
        <p:spPr>
          <a:xfrm>
            <a:off x="793540" y="404664"/>
            <a:ext cx="3600400" cy="1872208"/>
          </a:xfrm>
          <a:prstGeom prst="horizontalScroll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был построен дом у Лисы?</a:t>
            </a:r>
          </a:p>
        </p:txBody>
      </p:sp>
      <p:sp>
        <p:nvSpPr>
          <p:cNvPr id="18" name="Горизонтальный свиток 17">
            <a:hlinkClick r:id="rId4" action="ppaction://hlinksldjump"/>
          </p:cNvPr>
          <p:cNvSpPr/>
          <p:nvPr/>
        </p:nvSpPr>
        <p:spPr>
          <a:xfrm>
            <a:off x="559679" y="2492896"/>
            <a:ext cx="3096344" cy="1872208"/>
          </a:xfrm>
          <a:prstGeom prst="horizontalScroll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загадку</a:t>
            </a:r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Горизонтальный свиток 18">
            <a:hlinkClick r:id="rId5" action="ppaction://hlinksldjump"/>
          </p:cNvPr>
          <p:cNvSpPr/>
          <p:nvPr/>
        </p:nvSpPr>
        <p:spPr>
          <a:xfrm>
            <a:off x="4860032" y="3933056"/>
            <a:ext cx="3816424" cy="2088232"/>
          </a:xfrm>
          <a:prstGeom prst="horizontalScroll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Угадай, что нарисовано на картинке</a:t>
            </a:r>
          </a:p>
        </p:txBody>
      </p:sp>
      <p:sp>
        <p:nvSpPr>
          <p:cNvPr id="20" name="Горизонтальный свиток 19">
            <a:hlinkClick r:id="rId6" action="ppaction://hlinksldjump"/>
          </p:cNvPr>
          <p:cNvSpPr/>
          <p:nvPr/>
        </p:nvSpPr>
        <p:spPr>
          <a:xfrm>
            <a:off x="1115616" y="4725144"/>
            <a:ext cx="3490263" cy="1872208"/>
          </a:xfrm>
          <a:prstGeom prst="horizontalScroll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Раскраска</a:t>
            </a:r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Управляющая кнопка: назад 21">
            <a:hlinkClick r:id="rId7" action="ppaction://hlinksldjump" highlightClick="1"/>
          </p:cNvPr>
          <p:cNvSpPr/>
          <p:nvPr/>
        </p:nvSpPr>
        <p:spPr>
          <a:xfrm>
            <a:off x="84744" y="6165304"/>
            <a:ext cx="886856" cy="603951"/>
          </a:xfrm>
          <a:prstGeom prst="actionButtonBackPrevio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2880320" cy="2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39" y="2622419"/>
            <a:ext cx="2266018" cy="2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87067"/>
            <a:ext cx="2338220" cy="259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7" y="3501008"/>
            <a:ext cx="2500474" cy="25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1" y="18864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был построен дом у Лисы?</a:t>
            </a:r>
          </a:p>
        </p:txBody>
      </p:sp>
      <p:sp>
        <p:nvSpPr>
          <p:cNvPr id="5" name="Управляющая кнопка: домой 4">
            <a:hlinkClick r:id="rId8" action="ppaction://hlinksldjump" highlightClick="1"/>
          </p:cNvPr>
          <p:cNvSpPr/>
          <p:nvPr/>
        </p:nvSpPr>
        <p:spPr>
          <a:xfrm>
            <a:off x="251520" y="6077383"/>
            <a:ext cx="768595" cy="704761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6" y="2707853"/>
            <a:ext cx="2232248" cy="228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493041"/>
            <a:ext cx="1624701" cy="228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26" y="3654223"/>
            <a:ext cx="2311738" cy="254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265080" cy="223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93" y="1075178"/>
            <a:ext cx="3022732" cy="261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58" y="3429296"/>
            <a:ext cx="1953939" cy="1953939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17" y="5134361"/>
            <a:ext cx="1598953" cy="140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70385"/>
            <a:ext cx="155416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0184" y="147990"/>
            <a:ext cx="440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лишнего героя не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относящегося 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сюжету сказки</a:t>
            </a:r>
          </a:p>
        </p:txBody>
      </p:sp>
      <p:sp>
        <p:nvSpPr>
          <p:cNvPr id="4" name="Управляющая кнопка: домой 3">
            <a:hlinkClick r:id="rId13" action="ppaction://hlinksldjump" highlightClick="1"/>
          </p:cNvPr>
          <p:cNvSpPr/>
          <p:nvPr/>
        </p:nvSpPr>
        <p:spPr>
          <a:xfrm>
            <a:off x="107504" y="5933964"/>
            <a:ext cx="796399" cy="807403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42" y="4567432"/>
            <a:ext cx="147002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87" y="4775993"/>
            <a:ext cx="19383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37" y="4629693"/>
            <a:ext cx="14938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2" y="4567432"/>
            <a:ext cx="19081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2" y="156916"/>
            <a:ext cx="19081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1" y="225200"/>
            <a:ext cx="1494680" cy="209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85" y="277821"/>
            <a:ext cx="1936143" cy="198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00" y="183040"/>
            <a:ext cx="1468809" cy="218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1450" y="2944990"/>
            <a:ext cx="480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Лисий дом был изо льда. </a:t>
            </a:r>
          </a:p>
          <a:p>
            <a:r>
              <a:rPr lang="ru-RU" dirty="0"/>
              <a:t>Солнце вышло — вмиг вода. </a:t>
            </a:r>
          </a:p>
          <a:p>
            <a:r>
              <a:rPr lang="ru-RU" dirty="0"/>
              <a:t>Из домишки лубяного </a:t>
            </a:r>
          </a:p>
          <a:p>
            <a:r>
              <a:rPr lang="ru-RU" dirty="0" err="1"/>
              <a:t>Лиска</a:t>
            </a:r>
            <a:r>
              <a:rPr lang="ru-RU" dirty="0"/>
              <a:t> выгнала косого. </a:t>
            </a:r>
          </a:p>
          <a:p>
            <a:r>
              <a:rPr lang="ru-RU" dirty="0"/>
              <a:t>Эта сказка вам знакома? </a:t>
            </a:r>
          </a:p>
          <a:p>
            <a:r>
              <a:rPr lang="ru-RU" dirty="0"/>
              <a:t>Кто лису прогнал из дома? (</a:t>
            </a:r>
            <a:r>
              <a:rPr lang="ru-RU" b="1" dirty="0"/>
              <a:t>Петушок)</a:t>
            </a:r>
            <a:r>
              <a:rPr lang="ru-RU" dirty="0"/>
              <a:t> </a:t>
            </a:r>
          </a:p>
        </p:txBody>
      </p:sp>
      <p:sp>
        <p:nvSpPr>
          <p:cNvPr id="3" name="Управляющая кнопка: в конец 2">
            <a:hlinkClick r:id="rId16" action="ppaction://hlinksldjump" highlightClick="1"/>
          </p:cNvPr>
          <p:cNvSpPr/>
          <p:nvPr/>
        </p:nvSpPr>
        <p:spPr>
          <a:xfrm>
            <a:off x="8244408" y="6021289"/>
            <a:ext cx="765672" cy="604192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20573 0.6395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3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2" y="4114240"/>
            <a:ext cx="147002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45" y="4365104"/>
            <a:ext cx="19383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50" y="4407966"/>
            <a:ext cx="14938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20" y="4377804"/>
            <a:ext cx="19081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8" y="1585193"/>
            <a:ext cx="19081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11" y="0"/>
            <a:ext cx="1494680" cy="209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20" y="593927"/>
            <a:ext cx="1936143" cy="198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50" y="-84318"/>
            <a:ext cx="1468809" cy="218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7" y="2636912"/>
            <a:ext cx="5924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настали холода, </a:t>
            </a:r>
            <a:r>
              <a:rPr lang="ru-RU" dirty="0" smtClean="0"/>
              <a:t>                      Дом </a:t>
            </a:r>
            <a:r>
              <a:rPr lang="ru-RU" dirty="0"/>
              <a:t>слепила изо льда. </a:t>
            </a:r>
          </a:p>
          <a:p>
            <a:r>
              <a:rPr lang="ru-RU" dirty="0"/>
              <a:t>Грело солнце день за днём </a:t>
            </a:r>
            <a:r>
              <a:rPr lang="ru-RU" dirty="0" smtClean="0"/>
              <a:t>         И </a:t>
            </a:r>
            <a:r>
              <a:rPr lang="ru-RU" dirty="0"/>
              <a:t>растаял этот дом. </a:t>
            </a:r>
          </a:p>
          <a:p>
            <a:r>
              <a:rPr lang="ru-RU" dirty="0"/>
              <a:t>Выгнала она косого </a:t>
            </a:r>
            <a:r>
              <a:rPr lang="ru-RU" dirty="0" smtClean="0"/>
              <a:t>                       Из </a:t>
            </a:r>
            <a:r>
              <a:rPr lang="ru-RU" dirty="0"/>
              <a:t>домишки лубяного. </a:t>
            </a:r>
          </a:p>
          <a:p>
            <a:r>
              <a:rPr lang="ru-RU" dirty="0"/>
              <a:t>Но пришёл петух с косой  </a:t>
            </a:r>
            <a:r>
              <a:rPr lang="ru-RU" dirty="0" smtClean="0"/>
              <a:t>             Снова </a:t>
            </a:r>
            <a:r>
              <a:rPr lang="ru-RU" dirty="0"/>
              <a:t>в домике косой. </a:t>
            </a:r>
          </a:p>
          <a:p>
            <a:r>
              <a:rPr lang="ru-RU" dirty="0"/>
              <a:t>Кто в далёкие леса </a:t>
            </a:r>
            <a:r>
              <a:rPr lang="ru-RU" dirty="0" smtClean="0"/>
              <a:t>                         Навсегда </a:t>
            </a:r>
            <a:r>
              <a:rPr lang="ru-RU" dirty="0"/>
              <a:t>ушёл? ... (Лиса)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57" y="4365104"/>
            <a:ext cx="13477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60" y="593927"/>
            <a:ext cx="134778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омой 3">
            <a:hlinkClick r:id="rId18" action="ppaction://hlinksldjump" highlightClick="1"/>
          </p:cNvPr>
          <p:cNvSpPr/>
          <p:nvPr/>
        </p:nvSpPr>
        <p:spPr>
          <a:xfrm>
            <a:off x="147805" y="5963952"/>
            <a:ext cx="735013" cy="764704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59166 0.543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2641</TotalTime>
  <Words>415</Words>
  <Application>Microsoft Office PowerPoint</Application>
  <PresentationFormat>Экран (4:3)</PresentationFormat>
  <Paragraphs>53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hp-home</dc:creator>
  <cp:lastModifiedBy>hp-home</cp:lastModifiedBy>
  <cp:revision>133</cp:revision>
  <dcterms:created xsi:type="dcterms:W3CDTF">2019-02-09T13:57:57Z</dcterms:created>
  <dcterms:modified xsi:type="dcterms:W3CDTF">2019-02-13T23:29:44Z</dcterms:modified>
</cp:coreProperties>
</file>