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9"/>
  </p:notesMasterIdLst>
  <p:sldIdLst>
    <p:sldId id="261" r:id="rId2"/>
    <p:sldId id="256" r:id="rId3"/>
    <p:sldId id="257" r:id="rId4"/>
    <p:sldId id="258" r:id="rId5"/>
    <p:sldId id="259" r:id="rId6"/>
    <p:sldId id="260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A4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76" autoAdjust="0"/>
    <p:restoredTop sz="86470" autoAdjust="0"/>
  </p:normalViewPr>
  <p:slideViewPr>
    <p:cSldViewPr>
      <p:cViewPr varScale="1">
        <p:scale>
          <a:sx n="58" d="100"/>
          <a:sy n="58" d="100"/>
        </p:scale>
        <p:origin x="-958" y="-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44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E66175-EFB9-41A0-8BF5-342FDB0E62AA}" type="datetimeFigureOut">
              <a:rPr lang="ru-RU" smtClean="0"/>
              <a:t>23.04.2019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A50484-190F-4399-BAC8-71A3356916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5436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A50484-190F-4399-BAC8-71A3356916D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01776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A50484-190F-4399-BAC8-71A3356916D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2258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15AAF-ECC4-45C3-9491-1451DCEAF304}" type="datetimeFigureOut">
              <a:rPr lang="ru-RU" smtClean="0"/>
              <a:t>23.04.2019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2FCA8B-575A-4B8C-BA54-5A0824C4095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15AAF-ECC4-45C3-9491-1451DCEAF304}" type="datetimeFigureOut">
              <a:rPr lang="ru-RU" smtClean="0"/>
              <a:t>23.04.2019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FCA8B-575A-4B8C-BA54-5A0824C409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15AAF-ECC4-45C3-9491-1451DCEAF304}" type="datetimeFigureOut">
              <a:rPr lang="ru-RU" smtClean="0"/>
              <a:t>23.04.2019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FCA8B-575A-4B8C-BA54-5A0824C409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5715AAF-ECC4-45C3-9491-1451DCEAF304}" type="datetimeFigureOut">
              <a:rPr lang="ru-RU" smtClean="0"/>
              <a:t>23.04.2019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AB2FCA8B-575A-4B8C-BA54-5A0824C4095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15AAF-ECC4-45C3-9491-1451DCEAF304}" type="datetimeFigureOut">
              <a:rPr lang="ru-RU" smtClean="0"/>
              <a:t>23.04.2019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FCA8B-575A-4B8C-BA54-5A0824C4095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15AAF-ECC4-45C3-9491-1451DCEAF304}" type="datetimeFigureOut">
              <a:rPr lang="ru-RU" smtClean="0"/>
              <a:t>23.04.2019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FCA8B-575A-4B8C-BA54-5A0824C4095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FCA8B-575A-4B8C-BA54-5A0824C4095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15AAF-ECC4-45C3-9491-1451DCEAF304}" type="datetimeFigureOut">
              <a:rPr lang="ru-RU" smtClean="0"/>
              <a:t>23.04.2019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15AAF-ECC4-45C3-9491-1451DCEAF304}" type="datetimeFigureOut">
              <a:rPr lang="ru-RU" smtClean="0"/>
              <a:t>23.04.2019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FCA8B-575A-4B8C-BA54-5A0824C4095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15AAF-ECC4-45C3-9491-1451DCEAF304}" type="datetimeFigureOut">
              <a:rPr lang="ru-RU" smtClean="0"/>
              <a:t>23.04.2019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FCA8B-575A-4B8C-BA54-5A0824C409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5715AAF-ECC4-45C3-9491-1451DCEAF304}" type="datetimeFigureOut">
              <a:rPr lang="ru-RU" smtClean="0"/>
              <a:t>23.04.2019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B2FCA8B-575A-4B8C-BA54-5A0824C4095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15AAF-ECC4-45C3-9491-1451DCEAF304}" type="datetimeFigureOut">
              <a:rPr lang="ru-RU" smtClean="0"/>
              <a:t>23.04.2019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2FCA8B-575A-4B8C-BA54-5A0824C4095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5715AAF-ECC4-45C3-9491-1451DCEAF304}" type="datetimeFigureOut">
              <a:rPr lang="ru-RU" smtClean="0"/>
              <a:t>23.04.2019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B2FCA8B-575A-4B8C-BA54-5A0824C4095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1 АПРЕЛЯ 2019 г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Автор Исследования:   </a:t>
            </a:r>
            <a:br>
              <a:rPr lang="ru-RU" dirty="0" smtClean="0"/>
            </a:br>
            <a:r>
              <a:rPr lang="ru-RU" dirty="0" err="1" smtClean="0"/>
              <a:t>Амоашей</a:t>
            </a:r>
            <a:r>
              <a:rPr lang="ru-RU" dirty="0" smtClean="0"/>
              <a:t> </a:t>
            </a:r>
            <a:r>
              <a:rPr lang="ru-RU" dirty="0" err="1" smtClean="0"/>
              <a:t>Амелия</a:t>
            </a:r>
            <a:r>
              <a:rPr lang="ru-RU" dirty="0" smtClean="0"/>
              <a:t>-Александра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9454859"/>
      </p:ext>
    </p:extLst>
  </p:cSld>
  <p:clrMapOvr>
    <a:masterClrMapping/>
  </p:clrMapOvr>
  <p:transition spd="slow" advTm="3988">
    <p:cover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60648"/>
            <a:ext cx="7560840" cy="2664296"/>
          </a:xfrm>
        </p:spPr>
        <p:txBody>
          <a:bodyPr/>
          <a:lstStyle/>
          <a:p>
            <a:r>
              <a:rPr lang="ru-RU" sz="2400" smtClean="0"/>
              <a:t>ИССЛЕДОВАТЕЛЬСКИЙ </a:t>
            </a:r>
            <a:r>
              <a:rPr lang="ru-RU" sz="2400" dirty="0" smtClean="0"/>
              <a:t>ПРОЕКТ:</a:t>
            </a:r>
            <a:br>
              <a:rPr lang="ru-RU" sz="2400" dirty="0" smtClean="0"/>
            </a:br>
            <a:r>
              <a:rPr lang="ru-RU" sz="2400" dirty="0" smtClean="0"/>
              <a:t>ОТКУДА БЕРЕТСЯ БУМАГА</a:t>
            </a:r>
            <a:br>
              <a:rPr lang="ru-RU" sz="2400" dirty="0" smtClean="0"/>
            </a:br>
            <a:r>
              <a:rPr lang="ru-RU" sz="2400" dirty="0" smtClean="0"/>
              <a:t>Цель :Познакомится со свойством бумаги</a:t>
            </a:r>
            <a:br>
              <a:rPr lang="ru-RU" sz="2400" dirty="0" smtClean="0"/>
            </a:br>
            <a:r>
              <a:rPr lang="ru-RU" sz="2400" dirty="0" smtClean="0"/>
              <a:t>Задачи: Узнать , как появилось бумага , как  делают бумагу.</a:t>
            </a:r>
            <a:br>
              <a:rPr lang="ru-RU" sz="2400" dirty="0" smtClean="0"/>
            </a:br>
            <a:r>
              <a:rPr lang="ru-RU" sz="2400" dirty="0" smtClean="0"/>
              <a:t>Познакомиться с видами бумаги</a:t>
            </a:r>
            <a:br>
              <a:rPr lang="ru-RU" sz="2400" dirty="0" smtClean="0"/>
            </a:br>
            <a:r>
              <a:rPr lang="ru-RU" sz="2400" dirty="0" smtClean="0"/>
              <a:t>Изучить свойство бумаги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564904"/>
            <a:ext cx="6624736" cy="3523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192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67"/>
    </mc:Choice>
    <mc:Fallback xmlns="">
      <p:transition spd="slow" advTm="7467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332656"/>
            <a:ext cx="8496944" cy="576334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800" dirty="0" smtClean="0"/>
          </a:p>
          <a:p>
            <a:endParaRPr lang="ru-RU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692696"/>
            <a:ext cx="8676456" cy="5616624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b="1" dirty="0" smtClean="0">
                <a:solidFill>
                  <a:schemeClr val="tx1"/>
                </a:solidFill>
                <a:latin typeface="+mn-lt"/>
              </a:rPr>
              <a:t>Для изготовления бумаги используют деревья.</a:t>
            </a:r>
            <a:br>
              <a:rPr lang="ru-RU" sz="3200" b="1" dirty="0" smtClean="0">
                <a:solidFill>
                  <a:schemeClr val="tx1"/>
                </a:solidFill>
                <a:latin typeface="+mn-lt"/>
              </a:rPr>
            </a:br>
            <a:r>
              <a:rPr lang="ru-RU" sz="3200" b="1" dirty="0" smtClean="0">
                <a:solidFill>
                  <a:schemeClr val="tx1"/>
                </a:solidFill>
                <a:latin typeface="+mn-lt"/>
              </a:rPr>
              <a:t>Брёвна очищают от коры и измельчают в крошку.</a:t>
            </a:r>
            <a:br>
              <a:rPr lang="ru-RU" sz="3200" b="1" dirty="0" smtClean="0">
                <a:solidFill>
                  <a:schemeClr val="tx1"/>
                </a:solidFill>
                <a:latin typeface="+mn-lt"/>
              </a:rPr>
            </a:br>
            <a:r>
              <a:rPr lang="ru-RU" sz="3200" b="1" dirty="0" smtClean="0">
                <a:solidFill>
                  <a:schemeClr val="tx1"/>
                </a:solidFill>
                <a:latin typeface="+mn-lt"/>
              </a:rPr>
              <a:t>Древесную крошку варят с добавлением кислоты  , клея , смолы , красителей.</a:t>
            </a:r>
            <a:br>
              <a:rPr lang="ru-RU" sz="3200" b="1" dirty="0" smtClean="0">
                <a:solidFill>
                  <a:schemeClr val="tx1"/>
                </a:solidFill>
                <a:latin typeface="+mn-lt"/>
              </a:rPr>
            </a:br>
            <a:r>
              <a:rPr lang="ru-RU" sz="3200" b="1" dirty="0" smtClean="0">
                <a:solidFill>
                  <a:schemeClr val="tx1"/>
                </a:solidFill>
                <a:latin typeface="+mn-lt"/>
              </a:rPr>
              <a:t>На специальной машине эту массу отжимают , </a:t>
            </a:r>
            <a:r>
              <a:rPr lang="ru-RU" sz="3200" b="1" dirty="0" err="1" smtClean="0">
                <a:solidFill>
                  <a:schemeClr val="tx1"/>
                </a:solidFill>
                <a:latin typeface="+mn-lt"/>
              </a:rPr>
              <a:t>высушевают</a:t>
            </a:r>
            <a:r>
              <a:rPr lang="ru-RU" sz="3200" b="1" dirty="0" smtClean="0">
                <a:solidFill>
                  <a:schemeClr val="tx1"/>
                </a:solidFill>
                <a:latin typeface="+mn-lt"/>
              </a:rPr>
              <a:t>  и сматывают бумагу в огромный рулон</a:t>
            </a:r>
            <a:br>
              <a:rPr lang="ru-RU" sz="3200" b="1" dirty="0" smtClean="0">
                <a:solidFill>
                  <a:schemeClr val="tx1"/>
                </a:solidFill>
                <a:latin typeface="+mn-lt"/>
              </a:rPr>
            </a:br>
            <a:r>
              <a:rPr lang="ru-RU" sz="3200" b="1" dirty="0" smtClean="0">
                <a:solidFill>
                  <a:schemeClr val="tx1"/>
                </a:solidFill>
                <a:latin typeface="+mn-lt"/>
              </a:rPr>
              <a:t>Затем из бумаги делают книги и тетради.</a:t>
            </a:r>
            <a:br>
              <a:rPr lang="ru-RU" sz="3200" b="1" dirty="0" smtClean="0">
                <a:solidFill>
                  <a:schemeClr val="tx1"/>
                </a:solidFill>
                <a:latin typeface="+mn-lt"/>
              </a:rPr>
            </a:br>
            <a:endParaRPr lang="ru-RU" sz="3200" b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95292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179"/>
    </mc:Choice>
    <mc:Fallback xmlns="">
      <p:transition spd="slow" advTm="61179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Первую бумагу начали делать в Древнем Китае больше двух тысяч лет назад.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43708" y="332656"/>
            <a:ext cx="5328592" cy="1219200"/>
          </a:xfrm>
        </p:spPr>
        <p:txBody>
          <a:bodyPr/>
          <a:lstStyle/>
          <a:p>
            <a:r>
              <a:rPr lang="ru-RU" dirty="0" smtClean="0"/>
              <a:t>Интересное о бумаги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348880"/>
            <a:ext cx="6696744" cy="40850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432849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479"/>
    </mc:Choice>
    <mc:Fallback xmlns="">
      <p:transition spd="slow" advTm="16479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4572000"/>
          </a:xfrm>
        </p:spPr>
        <p:txBody>
          <a:bodyPr/>
          <a:lstStyle/>
          <a:p>
            <a:r>
              <a:rPr lang="ru-RU" dirty="0"/>
              <a:t>Существуют бумажные осы. Они строят гнёзда из бумаги, которую сами делают, измельчая древесину и пропитывая её своей слюной.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2192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700808"/>
            <a:ext cx="6528725" cy="48965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01736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802"/>
    </mc:Choice>
    <mc:Fallback xmlns="">
      <p:transition spd="slow" advTm="30802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4294967295"/>
          </p:nvPr>
        </p:nvSpPr>
        <p:spPr>
          <a:xfrm>
            <a:off x="323528" y="116632"/>
            <a:ext cx="4103812" cy="648072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400" b="1" dirty="0" smtClean="0"/>
          </a:p>
          <a:p>
            <a:pPr marL="0" indent="0">
              <a:buNone/>
            </a:pPr>
            <a:r>
              <a:rPr lang="ru-RU" sz="2400" b="1" dirty="0" smtClean="0"/>
              <a:t>Из </a:t>
            </a:r>
            <a:r>
              <a:rPr lang="ru-RU" sz="2400" b="1" dirty="0"/>
              <a:t>бумаги можно делать удивительно красивые вещи. Некоторые дизайнеры создают из бумаги даже женские </a:t>
            </a:r>
            <a:r>
              <a:rPr lang="ru-RU" sz="2400" b="1" dirty="0" smtClean="0"/>
              <a:t>платья.</a:t>
            </a:r>
            <a:endParaRPr lang="ru-RU" sz="2400" b="1" dirty="0" smtClean="0"/>
          </a:p>
          <a:p>
            <a:pPr marL="0" indent="0">
              <a:buNone/>
            </a:pPr>
            <a:r>
              <a:rPr lang="ru-RU" sz="2400" b="1" dirty="0" smtClean="0"/>
              <a:t>Наши открытия:</a:t>
            </a:r>
            <a:endParaRPr lang="ru-RU" sz="2400" b="1" dirty="0"/>
          </a:p>
          <a:p>
            <a:pPr marL="0" indent="0">
              <a:buNone/>
            </a:pPr>
            <a:endParaRPr lang="ru-RU" sz="2400" b="1" dirty="0" smtClean="0"/>
          </a:p>
          <a:p>
            <a:pPr marL="0" indent="0">
              <a:buNone/>
            </a:pPr>
            <a:endParaRPr lang="ru-RU" sz="2400" b="1" dirty="0"/>
          </a:p>
          <a:p>
            <a:pPr marL="0" indent="0">
              <a:buNone/>
            </a:pPr>
            <a:endParaRPr lang="ru-RU" sz="2400" b="1" dirty="0" smtClean="0"/>
          </a:p>
          <a:p>
            <a:pPr marL="0" indent="0">
              <a:buNone/>
            </a:pPr>
            <a:endParaRPr lang="ru-RU" sz="2400" b="1" dirty="0"/>
          </a:p>
          <a:p>
            <a:pPr marL="0" indent="0">
              <a:buNone/>
            </a:pPr>
            <a:endParaRPr lang="ru-RU" sz="2400" b="1" dirty="0" smtClean="0"/>
          </a:p>
          <a:p>
            <a:pPr marL="0" indent="0">
              <a:buNone/>
            </a:pPr>
            <a:endParaRPr lang="ru-RU" sz="24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447" y="260648"/>
            <a:ext cx="3977977" cy="59669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251520" y="3068960"/>
            <a:ext cx="424847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 smtClean="0"/>
          </a:p>
          <a:p>
            <a:r>
              <a:rPr lang="ru-RU" sz="2400" b="1" dirty="0" smtClean="0"/>
              <a:t>Бумага </a:t>
            </a:r>
            <a:r>
              <a:rPr lang="ru-RU" sz="2400" b="1" dirty="0"/>
              <a:t>материал </a:t>
            </a:r>
            <a:r>
              <a:rPr lang="ru-RU" sz="2400" b="1" dirty="0" smtClean="0"/>
              <a:t> волокнистый , </a:t>
            </a:r>
            <a:r>
              <a:rPr lang="ru-RU" sz="2400" b="1" dirty="0" smtClean="0"/>
              <a:t>который  </a:t>
            </a:r>
            <a:r>
              <a:rPr lang="ru-RU" sz="2400" b="1" dirty="0" smtClean="0"/>
              <a:t>легко </a:t>
            </a:r>
            <a:r>
              <a:rPr lang="ru-RU" sz="2400" b="1" dirty="0"/>
              <a:t>мнётся и по разрыву  можно увидеть</a:t>
            </a:r>
            <a:r>
              <a:rPr lang="ru-RU" sz="2400" b="1" dirty="0" smtClean="0"/>
              <a:t>.</a:t>
            </a:r>
          </a:p>
          <a:p>
            <a:r>
              <a:rPr lang="ru-RU" sz="2400" b="1" dirty="0" smtClean="0"/>
              <a:t>При  увлажнении бумага увеличивается в размерах.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209963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580"/>
    </mc:Choice>
    <mc:Fallback xmlns="">
      <p:transition spd="slow" advTm="3058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42" r="13942"/>
          <a:stretch>
            <a:fillRect/>
          </a:stretch>
        </p:blipFill>
        <p:spPr>
          <a:xfrm>
            <a:off x="899592" y="692696"/>
            <a:ext cx="5616624" cy="5616624"/>
          </a:xfrm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sz="2400" b="1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white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ea typeface="+mj-ea"/>
                <a:cs typeface="+mj-cs"/>
              </a:rPr>
              <a:t>Литература:</a:t>
            </a:r>
          </a:p>
          <a:p>
            <a:r>
              <a:rPr lang="ru-RU" sz="2400" b="1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white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ea typeface="+mj-ea"/>
                <a:cs typeface="+mj-cs"/>
              </a:rPr>
              <a:t>Ресурсы интернета</a:t>
            </a:r>
          </a:p>
          <a:p>
            <a:r>
              <a:rPr lang="ru-RU" sz="2400" b="1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white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ea typeface="+mj-ea"/>
                <a:cs typeface="+mj-cs"/>
              </a:rPr>
              <a:t>Универсальная научно популярная онлайн </a:t>
            </a:r>
            <a:r>
              <a:rPr lang="ru-RU" sz="2400" b="1" spc="-1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white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ea typeface="+mj-ea"/>
                <a:cs typeface="+mj-cs"/>
              </a:rPr>
              <a:t>– энциклопедия.</a:t>
            </a:r>
            <a:endParaRPr lang="ru-RU" sz="2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750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447</TotalTime>
  <Words>104</Words>
  <Application>Microsoft Office PowerPoint</Application>
  <PresentationFormat>Экран (4:3)</PresentationFormat>
  <Paragraphs>22</Paragraphs>
  <Slides>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Бумажная</vt:lpstr>
      <vt:lpstr> Автор Исследования:    Амоашей Амелия-Александра</vt:lpstr>
      <vt:lpstr>ИССЛЕДОВАТЕЛЬСКИЙ ПРОЕКТ: ОТКУДА БЕРЕТСЯ БУМАГА Цель :Познакомится со свойством бумаги Задачи: Узнать , как появилось бумага , как  делают бумагу. Познакомиться с видами бумаги Изучить свойство бумаги </vt:lpstr>
      <vt:lpstr>Для изготовления бумаги используют деревья. Брёвна очищают от коры и измельчают в крошку. Древесную крошку варят с добавлением кислоты  , клея , смолы , красителей. На специальной машине эту массу отжимают , высушевают  и сматывают бумагу в огромный рулон Затем из бумаги делают книги и тетради. </vt:lpstr>
      <vt:lpstr>Интересное о бумаги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Откуда берётся бумага?</dc:title>
  <dc:creator>Alexandu Amoasei</dc:creator>
  <cp:lastModifiedBy>Alexandu Amoasei</cp:lastModifiedBy>
  <cp:revision>23</cp:revision>
  <dcterms:created xsi:type="dcterms:W3CDTF">2019-02-23T13:03:08Z</dcterms:created>
  <dcterms:modified xsi:type="dcterms:W3CDTF">2019-04-23T04:44:19Z</dcterms:modified>
</cp:coreProperties>
</file>