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69" r:id="rId3"/>
    <p:sldId id="268" r:id="rId4"/>
    <p:sldId id="267" r:id="rId5"/>
    <p:sldId id="263" r:id="rId6"/>
    <p:sldId id="270" r:id="rId7"/>
    <p:sldId id="259" r:id="rId8"/>
    <p:sldId id="264" r:id="rId9"/>
    <p:sldId id="271" r:id="rId10"/>
    <p:sldId id="261" r:id="rId11"/>
    <p:sldId id="265" r:id="rId12"/>
    <p:sldId id="272" r:id="rId13"/>
    <p:sldId id="262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B249C-E5EF-4FA7-9570-C4CF6E0C71A1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488921-0149-4764-962A-E8A099E3A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B249C-E5EF-4FA7-9570-C4CF6E0C71A1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488921-0149-4764-962A-E8A099E3A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B249C-E5EF-4FA7-9570-C4CF6E0C71A1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488921-0149-4764-962A-E8A099E3A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B249C-E5EF-4FA7-9570-C4CF6E0C71A1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488921-0149-4764-962A-E8A099E3A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B249C-E5EF-4FA7-9570-C4CF6E0C71A1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488921-0149-4764-962A-E8A099E3A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B249C-E5EF-4FA7-9570-C4CF6E0C71A1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488921-0149-4764-962A-E8A099E3A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B249C-E5EF-4FA7-9570-C4CF6E0C71A1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488921-0149-4764-962A-E8A099E3A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B249C-E5EF-4FA7-9570-C4CF6E0C71A1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488921-0149-4764-962A-E8A099E3A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B249C-E5EF-4FA7-9570-C4CF6E0C71A1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488921-0149-4764-962A-E8A099E3A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B249C-E5EF-4FA7-9570-C4CF6E0C71A1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488921-0149-4764-962A-E8A099E3A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B249C-E5EF-4FA7-9570-C4CF6E0C71A1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488921-0149-4764-962A-E8A099E3AD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FEB249C-E5EF-4FA7-9570-C4CF6E0C71A1}" type="datetimeFigureOut">
              <a:rPr lang="ru-RU" smtClean="0"/>
              <a:pPr/>
              <a:t>22.12.2019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5488921-0149-4764-962A-E8A099E3A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85720" y="0"/>
            <a:ext cx="850112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Шахматная доска</a:t>
            </a:r>
            <a:endParaRPr lang="ru-RU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18" name="Picture 2" descr="http://isoveti.ru/wp-content/uploads/2012/12/shahmat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4643446"/>
            <a:ext cx="2476518" cy="185738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28596" y="928670"/>
            <a:ext cx="50006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На каждой шахматной доске 64 поля двух цветов. На самом деле цвета могут быть любого оттенка, но игроки должны хорошо понимать, какие из полей — белые, а какие — чёрные, и правильно расставлять фигуры. Клетки могут быть любых цветов, например одни белые, а другие — чёрные, главное, чтобы их было легко различить. Светлые поля всегда называют белыми, а темные — чёрными, чтобы не возникало путаницы.</a:t>
            </a:r>
            <a:endParaRPr lang="ru-RU" dirty="0"/>
          </a:p>
        </p:txBody>
      </p:sp>
      <p:pic>
        <p:nvPicPr>
          <p:cNvPr id="9220" name="Picture 4" descr="http://isoveti.ru/img/shahmaty/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1071546"/>
            <a:ext cx="3267075" cy="3200401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C:\Documents and Settings\Admin\Мои документы\Мои рисунки\1501957ywkikh8gcb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929198"/>
            <a:ext cx="1928812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285720" y="0"/>
            <a:ext cx="850112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Вертикали</a:t>
            </a:r>
            <a:endParaRPr lang="ru-RU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451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70" y="857232"/>
            <a:ext cx="5643602" cy="5645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Прямоугольник 13"/>
          <p:cNvSpPr/>
          <p:nvPr/>
        </p:nvSpPr>
        <p:spPr>
          <a:xfrm>
            <a:off x="2786050" y="928670"/>
            <a:ext cx="642942" cy="4786346"/>
          </a:xfrm>
          <a:prstGeom prst="rect">
            <a:avLst/>
          </a:prstGeom>
          <a:solidFill>
            <a:srgbClr val="FF0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357554" y="928670"/>
            <a:ext cx="642942" cy="4786346"/>
          </a:xfrm>
          <a:prstGeom prst="rect">
            <a:avLst/>
          </a:prstGeom>
          <a:solidFill>
            <a:srgbClr val="FF0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4000496" y="928670"/>
            <a:ext cx="642942" cy="4786346"/>
          </a:xfrm>
          <a:prstGeom prst="rect">
            <a:avLst/>
          </a:prstGeom>
          <a:solidFill>
            <a:srgbClr val="FF0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572000" y="928670"/>
            <a:ext cx="642942" cy="4786346"/>
          </a:xfrm>
          <a:prstGeom prst="rect">
            <a:avLst/>
          </a:prstGeom>
          <a:solidFill>
            <a:srgbClr val="FF0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5143504" y="928670"/>
            <a:ext cx="642942" cy="4786346"/>
          </a:xfrm>
          <a:prstGeom prst="rect">
            <a:avLst/>
          </a:prstGeom>
          <a:solidFill>
            <a:srgbClr val="FF0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786446" y="928670"/>
            <a:ext cx="642942" cy="4786346"/>
          </a:xfrm>
          <a:prstGeom prst="rect">
            <a:avLst/>
          </a:prstGeom>
          <a:solidFill>
            <a:srgbClr val="FF0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6357950" y="928670"/>
            <a:ext cx="642942" cy="4786346"/>
          </a:xfrm>
          <a:prstGeom prst="rect">
            <a:avLst/>
          </a:prstGeom>
          <a:solidFill>
            <a:srgbClr val="FF0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7000892" y="928670"/>
            <a:ext cx="642942" cy="4786346"/>
          </a:xfrm>
          <a:prstGeom prst="rect">
            <a:avLst/>
          </a:prstGeom>
          <a:solidFill>
            <a:srgbClr val="FF0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6603" y="428625"/>
            <a:ext cx="8831888" cy="1200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Шахматный термин</a:t>
            </a:r>
            <a:br>
              <a:rPr lang="ru-RU" sz="3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</a:br>
            <a:endParaRPr lang="ru-RU" sz="3600" dirty="0">
              <a:latin typeface="+mn-lt"/>
            </a:endParaRPr>
          </a:p>
        </p:txBody>
      </p:sp>
      <p:pic>
        <p:nvPicPr>
          <p:cNvPr id="5" name="Picture 2" descr="C:\Documents and Settings\user\Рабочий стол\шахматы\диван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2071678"/>
            <a:ext cx="3642016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786050" y="1071546"/>
            <a:ext cx="1092613" cy="1200329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в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2964645" y="1393017"/>
            <a:ext cx="642938" cy="5715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4883266" y="1643050"/>
            <a:ext cx="3368888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Го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ль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5704795" y="2786063"/>
            <a:ext cx="1456807" cy="237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714743" y="1428737"/>
            <a:ext cx="1274715" cy="1200329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,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143108" y="3929066"/>
            <a:ext cx="4920851" cy="92333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Диагональ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71472" y="4857760"/>
            <a:ext cx="807249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Косые линии доски, проходящие через поля одного цвета, называются </a:t>
            </a:r>
            <a:r>
              <a:rPr lang="ru-RU" b="1" dirty="0" smtClean="0"/>
              <a:t>диагоналями</a:t>
            </a:r>
            <a:r>
              <a:rPr lang="ru-RU" dirty="0" smtClean="0"/>
              <a:t>. Шахматные диагонали бывают белые и чёрные. Диагонали разные по длине. Бывают совсем маленькие. Диагональ, проведённая из угла в угол, называется </a:t>
            </a:r>
            <a:r>
              <a:rPr lang="ru-RU" b="1" dirty="0" smtClean="0"/>
              <a:t>большой диагональю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214546" y="214290"/>
            <a:ext cx="4920851" cy="92333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Диагональ</a:t>
            </a:r>
          </a:p>
        </p:txBody>
      </p:sp>
      <p:pic>
        <p:nvPicPr>
          <p:cNvPr id="27650" name="Picture 2" descr="http://isoveti.ru/img/shahmaty/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214422"/>
            <a:ext cx="3321440" cy="4852192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3857620" y="1285860"/>
            <a:ext cx="48577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Конечно, горизонтали и вертикали -</a:t>
            </a:r>
            <a:br>
              <a:rPr lang="ru-RU" sz="1400" dirty="0" smtClean="0"/>
            </a:br>
            <a:r>
              <a:rPr lang="ru-RU" sz="1400" dirty="0" smtClean="0"/>
              <a:t>самые главные линии шахматного королевства. Но нужно знать не только о них. Есть и другие линии.</a:t>
            </a:r>
            <a:br>
              <a:rPr lang="ru-RU" sz="1400" dirty="0" smtClean="0"/>
            </a:br>
            <a:r>
              <a:rPr lang="ru-RU" sz="1400" dirty="0" smtClean="0"/>
              <a:t>Видишь, как клетки одного цвета соприкасаются углами? Прямые цепочки таких клеток образуют диагонали.</a:t>
            </a:r>
            <a:br>
              <a:rPr lang="ru-RU" sz="1400" dirty="0" smtClean="0"/>
            </a:br>
            <a:r>
              <a:rPr lang="ru-RU" sz="1400" dirty="0" smtClean="0"/>
              <a:t>Диагонали не похожи на другие линии. В каждой диагонали все клетки одного цвета.</a:t>
            </a:r>
            <a:endParaRPr 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929058" y="3429000"/>
            <a:ext cx="485778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Ещё одно отличие заключается в том, что все горизонтали и вертикали имеют одинаковую длину, а диагонали — разную.</a:t>
            </a:r>
            <a:br>
              <a:rPr lang="ru-RU" sz="1400" dirty="0" smtClean="0"/>
            </a:br>
            <a:r>
              <a:rPr lang="ru-RU" sz="1400" dirty="0" smtClean="0"/>
              <a:t>Проведи пальцем по всем диагоналям и сосчитай их. Какие диагонали самые длинные? А какие самые короткие?</a:t>
            </a:r>
            <a:br>
              <a:rPr lang="ru-RU" sz="1400" dirty="0" smtClean="0"/>
            </a:br>
            <a:r>
              <a:rPr lang="ru-RU" sz="1400" dirty="0" smtClean="0"/>
              <a:t>В большой белой диагонали и большой чёрной диагонали по восемь полей. Там, где они пересекаются, находится центр шахматной доски. Это квадратик из четырёх клеток — двух белых и двух чёрных. 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C:\Documents and Settings\Admin\Мои документы\Мои рисунки\1501957ywkikh8gcb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929198"/>
            <a:ext cx="1928812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285720" y="0"/>
            <a:ext cx="850112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Диагонали</a:t>
            </a:r>
            <a:endParaRPr lang="ru-RU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451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70" y="857232"/>
            <a:ext cx="5643602" cy="5645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Прямая со стрелкой 14"/>
          <p:cNvCxnSpPr/>
          <p:nvPr/>
        </p:nvCxnSpPr>
        <p:spPr>
          <a:xfrm flipV="1">
            <a:off x="2857488" y="928670"/>
            <a:ext cx="4786346" cy="4714908"/>
          </a:xfrm>
          <a:prstGeom prst="straightConnector1">
            <a:avLst/>
          </a:prstGeom>
          <a:ln w="508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4071934" y="2143116"/>
            <a:ext cx="3500462" cy="3429024"/>
          </a:xfrm>
          <a:prstGeom prst="straightConnector1">
            <a:avLst/>
          </a:prstGeom>
          <a:ln w="508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5214942" y="3357562"/>
            <a:ext cx="2357454" cy="2286016"/>
          </a:xfrm>
          <a:prstGeom prst="straightConnector1">
            <a:avLst/>
          </a:prstGeom>
          <a:ln w="508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5400000" flipH="1" flipV="1">
            <a:off x="6393669" y="4464851"/>
            <a:ext cx="1214446" cy="1143008"/>
          </a:xfrm>
          <a:prstGeom prst="straightConnector1">
            <a:avLst/>
          </a:prstGeom>
          <a:ln w="508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2857488" y="1000108"/>
            <a:ext cx="3500462" cy="3429024"/>
          </a:xfrm>
          <a:prstGeom prst="straightConnector1">
            <a:avLst/>
          </a:prstGeom>
          <a:ln w="508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V="1">
            <a:off x="2786050" y="928670"/>
            <a:ext cx="2428892" cy="2357454"/>
          </a:xfrm>
          <a:prstGeom prst="straightConnector1">
            <a:avLst/>
          </a:prstGeom>
          <a:ln w="508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V="1">
            <a:off x="2786050" y="928670"/>
            <a:ext cx="1214446" cy="1204946"/>
          </a:xfrm>
          <a:prstGeom prst="straightConnector1">
            <a:avLst/>
          </a:prstGeom>
          <a:ln w="508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2857488" y="1071546"/>
            <a:ext cx="4714908" cy="4572032"/>
          </a:xfrm>
          <a:prstGeom prst="straightConnector1">
            <a:avLst/>
          </a:prstGeom>
          <a:ln w="508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2786050" y="4500570"/>
            <a:ext cx="1214446" cy="1143008"/>
          </a:xfrm>
          <a:prstGeom prst="straightConnector1">
            <a:avLst/>
          </a:prstGeom>
          <a:ln w="508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2857488" y="3357562"/>
            <a:ext cx="2286016" cy="2214578"/>
          </a:xfrm>
          <a:prstGeom prst="straightConnector1">
            <a:avLst/>
          </a:prstGeom>
          <a:ln w="508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2786050" y="2143116"/>
            <a:ext cx="3571900" cy="3500462"/>
          </a:xfrm>
          <a:prstGeom prst="straightConnector1">
            <a:avLst/>
          </a:prstGeom>
          <a:ln w="508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4000496" y="928670"/>
            <a:ext cx="3571900" cy="3500462"/>
          </a:xfrm>
          <a:prstGeom prst="straightConnector1">
            <a:avLst/>
          </a:prstGeom>
          <a:ln w="508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5143504" y="928670"/>
            <a:ext cx="2428892" cy="2357454"/>
          </a:xfrm>
          <a:prstGeom prst="straightConnector1">
            <a:avLst/>
          </a:prstGeom>
          <a:ln w="508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rot="16200000" flipH="1">
            <a:off x="6357950" y="928670"/>
            <a:ext cx="1214446" cy="1214446"/>
          </a:xfrm>
          <a:prstGeom prst="straightConnector1">
            <a:avLst/>
          </a:prstGeom>
          <a:ln w="508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71488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Чтобы знать местоположение шахматных фигур.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2041392"/>
          </a:xfrm>
        </p:spPr>
        <p:txBody>
          <a:bodyPr/>
          <a:lstStyle/>
          <a:p>
            <a:r>
              <a:rPr lang="ru-RU" dirty="0" smtClean="0"/>
              <a:t>Зачем нам надо знать правильное название шахматных рядов, столбиков и диагоналей?</a:t>
            </a:r>
            <a:endParaRPr lang="ru-RU" dirty="0"/>
          </a:p>
        </p:txBody>
      </p:sp>
      <p:pic>
        <p:nvPicPr>
          <p:cNvPr id="1026" name="Picture 2" descr="C:\Documents and Settings\Admin\Мои документы\chess-glossary_chess-notation_graphic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2000240"/>
            <a:ext cx="337185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85720" y="0"/>
            <a:ext cx="850112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Шахматная доска</a:t>
            </a:r>
            <a:endParaRPr lang="ru-RU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://isoveti.ru/img/shahmaty/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785793"/>
            <a:ext cx="4214842" cy="3796749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428596" y="4572008"/>
            <a:ext cx="84296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Всего на шахматной доске  64 клетки — 32 белые клетки и 32 чёрные, поровну.</a:t>
            </a:r>
            <a:br>
              <a:rPr lang="ru-RU" sz="1600" dirty="0" smtClean="0"/>
            </a:br>
            <a:r>
              <a:rPr lang="ru-RU" sz="1600" dirty="0" smtClean="0"/>
              <a:t>Когда двое противников садятся играть в шахматы, они кладут доску между собой так, чтобы угловая клетка слева от каждого игрока была чёрной.</a:t>
            </a:r>
            <a:br>
              <a:rPr lang="ru-RU" sz="1600" dirty="0" smtClean="0"/>
            </a:br>
            <a:r>
              <a:rPr lang="ru-RU" sz="1600" dirty="0" smtClean="0"/>
              <a:t>Положи перед собой шахматную доску. Правильно ли ты это сделал? Чтобы проверить, посмотри, какого цвета клетка в левом углу. Она должна быть чёрной.</a:t>
            </a:r>
            <a:endParaRPr lang="ru-RU" sz="1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85720" y="0"/>
            <a:ext cx="850112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Шахматная доска</a:t>
            </a:r>
            <a:endParaRPr lang="ru-RU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3554" name="Picture 2" descr="http://isoveti.ru/img/shahmaty/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000108"/>
            <a:ext cx="4505974" cy="478634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5143504" y="1000108"/>
            <a:ext cx="350046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Verdana" pitchFamily="34" charset="0"/>
              </a:rPr>
              <a:t>Задача о кляксах</a:t>
            </a:r>
            <a:r>
              <a:rPr lang="ru-RU" sz="2000" dirty="0" smtClean="0">
                <a:latin typeface="Verdana" pitchFamily="34" charset="0"/>
              </a:rPr>
              <a:t/>
            </a:r>
            <a:br>
              <a:rPr lang="ru-RU" sz="2000" dirty="0" smtClean="0">
                <a:latin typeface="Verdana" pitchFamily="34" charset="0"/>
              </a:rPr>
            </a:br>
            <a:endParaRPr lang="ru-RU" dirty="0" smtClean="0">
              <a:latin typeface="Tahoma" pitchFamily="34" charset="0"/>
              <a:cs typeface="Tahom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  На некоторых клетках поставлены цветные кляксы. Они помогут проверить, насколько хорошо ты разбираешься в географии Шахматной страны. Разумеется, на настоящей доске нет никаких клякс — ни цветных, ни даже чёрно-белых.</a:t>
            </a:r>
            <a:r>
              <a:rPr lang="ru-RU" sz="1600" dirty="0" smtClean="0">
                <a:latin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</a:rPr>
            </a:br>
            <a:r>
              <a:rPr lang="ru-RU" dirty="0" smtClean="0">
                <a:latin typeface="Tahoma" pitchFamily="34" charset="0"/>
                <a:cs typeface="Tahoma" pitchFamily="34" charset="0"/>
              </a:rPr>
              <a:t>На какой клетке стоит красная клякса? А жёлтая? Зелёная? Синяя?</a:t>
            </a:r>
            <a:r>
              <a:rPr lang="ru-RU" sz="1600" dirty="0" smtClean="0">
                <a:latin typeface="Arial" pitchFamily="34" charset="0"/>
              </a:rPr>
              <a:t> </a:t>
            </a:r>
            <a:endParaRPr lang="ru-RU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85720" y="0"/>
            <a:ext cx="850112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Шахматная доска</a:t>
            </a:r>
            <a:endParaRPr lang="ru-RU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6" descr="C:\Documents and Settings\Admin\Мои документы\Мои рисунки\1501957ywkikh8gcb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929198"/>
            <a:ext cx="1928812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500034" y="857232"/>
            <a:ext cx="80724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Давай поближе познакомимся с </a:t>
            </a:r>
            <a:r>
              <a:rPr lang="ru-RU" b="1" dirty="0" smtClean="0"/>
              <a:t>шахматной доской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Восемь рядов идут слева направо. Эти ряды обозначены цифрами.</a:t>
            </a:r>
            <a:br>
              <a:rPr lang="ru-RU" dirty="0" smtClean="0"/>
            </a:br>
            <a:r>
              <a:rPr lang="ru-RU" dirty="0" smtClean="0"/>
              <a:t>Столбики клеток на шахматной доске идут снизу вверх, они обозначаются латинскими буквами.</a:t>
            </a:r>
          </a:p>
          <a:p>
            <a:r>
              <a:rPr lang="ru-RU" dirty="0" smtClean="0"/>
              <a:t>Зеленым квадратиком на доске обозначен </a:t>
            </a:r>
            <a:r>
              <a:rPr lang="ru-RU" b="1" dirty="0" smtClean="0"/>
              <a:t>центр поля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5538" name="Picture 2" descr="&amp;SHcy;&amp;acy;&amp;khcy;&amp;mcy;&amp;acy;&amp;tcy;&amp;ncy;&amp;acy;&amp;yacy; &amp;dcy;&amp;ocy;&amp;scy;&amp;kcy;&amp;a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3429000"/>
            <a:ext cx="2965849" cy="3028953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Рабочий стол\для шахмат рисунки\гор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928670"/>
            <a:ext cx="2117725" cy="157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:\Documents and Settings\user\Рабочий стол\шахматы\зонтик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1000108"/>
            <a:ext cx="150019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1643042" y="2928934"/>
            <a:ext cx="50720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Горизонталь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14612" y="-428652"/>
            <a:ext cx="28575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И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72198" y="1071546"/>
            <a:ext cx="27860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АЛЬ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85786" y="3929066"/>
            <a:ext cx="778674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Ты видел, как солнце заходит за край леса или моря. Говорят, что солнце заходит за </a:t>
            </a:r>
            <a:r>
              <a:rPr lang="ru-RU" b="1" dirty="0" smtClean="0"/>
              <a:t>горизонт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Восемь рядов идут слева направо. Эти ряды обозначены цифрами и называются </a:t>
            </a:r>
            <a:r>
              <a:rPr lang="ru-RU" b="1" dirty="0" smtClean="0"/>
              <a:t>горизонталями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071670" y="571480"/>
            <a:ext cx="50720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Горизонталь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5602" name="Picture 2" descr="http://isoveti.ru/img/shahmaty/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571612"/>
            <a:ext cx="3571900" cy="428628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4214810" y="1643050"/>
            <a:ext cx="43577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Положи палец на любую клетку возле левого края доски. А теперь проведи пальцем по всем клеткам слева направо — он «прошёл» по дорожке из восьми клеток. Это горизонтальная линия.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C:\Documents and Settings\Admin\Мои документы\Мои рисунки\1501957ywkikh8gcb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929198"/>
            <a:ext cx="1928812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285720" y="0"/>
            <a:ext cx="850112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Горизонтали</a:t>
            </a:r>
            <a:endParaRPr lang="ru-RU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451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70" y="857232"/>
            <a:ext cx="5572164" cy="5645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Прямоугольник 12"/>
          <p:cNvSpPr/>
          <p:nvPr/>
        </p:nvSpPr>
        <p:spPr>
          <a:xfrm>
            <a:off x="2786050" y="5072074"/>
            <a:ext cx="4786346" cy="571504"/>
          </a:xfrm>
          <a:prstGeom prst="rect">
            <a:avLst/>
          </a:prstGeom>
          <a:solidFill>
            <a:srgbClr val="FF0000">
              <a:alpha val="3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786050" y="4500570"/>
            <a:ext cx="4786346" cy="571504"/>
          </a:xfrm>
          <a:prstGeom prst="rect">
            <a:avLst/>
          </a:prstGeom>
          <a:solidFill>
            <a:srgbClr val="FF0000">
              <a:alpha val="3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786050" y="3929066"/>
            <a:ext cx="4786346" cy="571504"/>
          </a:xfrm>
          <a:prstGeom prst="rect">
            <a:avLst/>
          </a:prstGeom>
          <a:solidFill>
            <a:srgbClr val="FF0000">
              <a:alpha val="3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786050" y="3286124"/>
            <a:ext cx="4786346" cy="571504"/>
          </a:xfrm>
          <a:prstGeom prst="rect">
            <a:avLst/>
          </a:prstGeom>
          <a:solidFill>
            <a:srgbClr val="FF0000">
              <a:alpha val="3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786050" y="2714620"/>
            <a:ext cx="4786346" cy="571504"/>
          </a:xfrm>
          <a:prstGeom prst="rect">
            <a:avLst/>
          </a:prstGeom>
          <a:solidFill>
            <a:srgbClr val="FF0000">
              <a:alpha val="3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786050" y="2143116"/>
            <a:ext cx="4786346" cy="571504"/>
          </a:xfrm>
          <a:prstGeom prst="rect">
            <a:avLst/>
          </a:prstGeom>
          <a:solidFill>
            <a:srgbClr val="FF0000">
              <a:alpha val="3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2786050" y="1571612"/>
            <a:ext cx="4786346" cy="571504"/>
          </a:xfrm>
          <a:prstGeom prst="rect">
            <a:avLst/>
          </a:prstGeom>
          <a:solidFill>
            <a:srgbClr val="FF0000">
              <a:alpha val="3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786050" y="928670"/>
            <a:ext cx="4786346" cy="571504"/>
          </a:xfrm>
          <a:prstGeom prst="rect">
            <a:avLst/>
          </a:prstGeom>
          <a:solidFill>
            <a:srgbClr val="FF0000">
              <a:alpha val="3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57290" y="357166"/>
            <a:ext cx="6215062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Шахматный термин</a:t>
            </a:r>
            <a:br>
              <a:rPr lang="ru-RU" sz="2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</a:br>
            <a:endParaRPr lang="ru-RU" sz="2800" dirty="0"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28992" y="642918"/>
            <a:ext cx="1857388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,,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85918" y="3500438"/>
            <a:ext cx="5110373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Вертикаль</a:t>
            </a: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1571612"/>
            <a:ext cx="1593850" cy="153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857224" y="928670"/>
            <a:ext cx="1071570" cy="264687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Е</a:t>
            </a:r>
          </a:p>
        </p:txBody>
      </p:sp>
      <p:sp>
        <p:nvSpPr>
          <p:cNvPr id="9" name="Прямоугольник 8"/>
          <p:cNvSpPr/>
          <p:nvPr/>
        </p:nvSpPr>
        <p:spPr>
          <a:xfrm rot="185947">
            <a:off x="1238798" y="2020807"/>
            <a:ext cx="785818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" name="Picture 9" descr="C:\Documents and Settings\user\Рабочий стол\для шахмат рисунки\рис 48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1643050"/>
            <a:ext cx="128587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7286644" y="1357298"/>
            <a:ext cx="928695" cy="186204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15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Ь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572000" y="1928802"/>
            <a:ext cx="428628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9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215074" y="500042"/>
            <a:ext cx="1285884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9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85786" y="4572008"/>
            <a:ext cx="78581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Столбики клеток на шахматной доске, идущие снизу вверх, называются </a:t>
            </a:r>
            <a:r>
              <a:rPr lang="ru-RU" b="1" dirty="0" smtClean="0"/>
              <a:t>вертикалями</a:t>
            </a:r>
            <a:r>
              <a:rPr lang="ru-RU" dirty="0" smtClean="0"/>
              <a:t>. Например, все деревья растут снизу вверх. Вертикали обозначаются латинскими буквами.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71670" y="500042"/>
            <a:ext cx="5110373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Вертикаль</a:t>
            </a:r>
          </a:p>
        </p:txBody>
      </p:sp>
      <p:pic>
        <p:nvPicPr>
          <p:cNvPr id="26626" name="Picture 2" descr="http://isoveti.ru/img/shahmaty/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643050"/>
            <a:ext cx="4774438" cy="4000528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5500694" y="1857364"/>
            <a:ext cx="321471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Такие же дорожки ведут от тебя в сторону противника. Они называются вертикальными линиями.</a:t>
            </a:r>
            <a:br>
              <a:rPr lang="ru-RU" dirty="0" smtClean="0"/>
            </a:br>
            <a:r>
              <a:rPr lang="ru-RU" dirty="0" smtClean="0"/>
              <a:t>Вертикалей, как и горизонталей, восемь.</a:t>
            </a:r>
            <a:br>
              <a:rPr lang="ru-RU" dirty="0" smtClean="0"/>
            </a:br>
            <a:r>
              <a:rPr lang="ru-RU" dirty="0" smtClean="0"/>
              <a:t>Проведи пальцем по каждой вертикали.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134</TotalTime>
  <Words>336</Words>
  <Application>Microsoft Office PowerPoint</Application>
  <PresentationFormat>Экран (4:3)</PresentationFormat>
  <Paragraphs>44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Чтобы знать местоположение шахматных фигур.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Иван</cp:lastModifiedBy>
  <cp:revision>20</cp:revision>
  <dcterms:created xsi:type="dcterms:W3CDTF">2012-09-25T18:37:20Z</dcterms:created>
  <dcterms:modified xsi:type="dcterms:W3CDTF">2019-12-22T06:13:52Z</dcterms:modified>
</cp:coreProperties>
</file>