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0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70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1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6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781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03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5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0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2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4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3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7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5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5B7F-3E9B-4068-B0B3-1DA418C9A5EF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5C17F7-7337-4FC8-B295-E4D938FD06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7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Природа и 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ученица </a:t>
            </a:r>
            <a:r>
              <a:rPr lang="ru-RU" dirty="0" smtClean="0"/>
              <a:t>5 </a:t>
            </a:r>
            <a:r>
              <a:rPr lang="ru-RU" dirty="0" smtClean="0"/>
              <a:t>класса МБОУ </a:t>
            </a:r>
            <a:r>
              <a:rPr lang="ru-RU" dirty="0" smtClean="0"/>
              <a:t>К-ХСОШ Степановой </a:t>
            </a:r>
            <a:r>
              <a:rPr lang="ru-RU" smtClean="0"/>
              <a:t>Сахаи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22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63814"/>
            <a:ext cx="4961466" cy="60963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0" y="435399"/>
            <a:ext cx="4593590" cy="61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2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9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52567"/>
            <a:ext cx="521011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0" y="2152567"/>
            <a:ext cx="4692316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1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05264"/>
            <a:ext cx="4464161" cy="37137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0441" y="989600"/>
            <a:ext cx="64168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078992"/>
            <a:ext cx="3272874" cy="50120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4" y="758952"/>
            <a:ext cx="7086600" cy="53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306" y="2502428"/>
            <a:ext cx="4576222" cy="34321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1930400"/>
            <a:ext cx="5971032" cy="457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2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41716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64" y="2041716"/>
            <a:ext cx="5779008" cy="41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2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42300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42300"/>
            <a:ext cx="472440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4" y="2014284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28" y="2014283"/>
            <a:ext cx="527913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3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60004"/>
            <a:ext cx="5175249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0" y="609600"/>
            <a:ext cx="4456081" cy="59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9288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131</TotalTime>
  <Words>11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Природа и 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2017-01-22T08:17:32Z</dcterms:created>
  <dcterms:modified xsi:type="dcterms:W3CDTF">2019-11-15T10:52:26Z</dcterms:modified>
</cp:coreProperties>
</file>