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6B50AF6-7B62-4F68-B32D-7131F4F73D6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83BBA75-AC75-4C6D-8D47-13CAA332F8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201</a:t>
            </a:r>
            <a:r>
              <a:rPr lang="en-US" sz="2800" dirty="0"/>
              <a:t>6</a:t>
            </a:r>
            <a:r>
              <a:rPr lang="ru-RU" sz="2800" dirty="0" smtClean="0"/>
              <a:t>-201</a:t>
            </a:r>
            <a:r>
              <a:rPr lang="en-US" sz="2800" dirty="0"/>
              <a:t>8</a:t>
            </a:r>
            <a:r>
              <a:rPr lang="ru-RU" sz="2800" dirty="0" smtClean="0"/>
              <a:t> учебный </a:t>
            </a:r>
            <a:r>
              <a:rPr lang="ru-RU" sz="2800" dirty="0" smtClean="0"/>
              <a:t>год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 из жизни замечательных </a:t>
            </a:r>
            <a:r>
              <a:rPr lang="ru-RU" dirty="0" err="1" smtClean="0"/>
              <a:t>людей-авиновцев</a:t>
            </a:r>
            <a:r>
              <a:rPr lang="ru-RU" dirty="0" smtClean="0"/>
              <a:t> 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9058" y="500042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ЖЗЛ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Милые, нежные, великолепные!!!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 descr="E:\ПРОФКОМ ФОТО\8 марта\DSCN04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14025"/>
          <a:stretch>
            <a:fillRect/>
          </a:stretch>
        </p:blipFill>
        <p:spPr bwMode="auto">
          <a:xfrm>
            <a:off x="4143372" y="857232"/>
            <a:ext cx="5000628" cy="3143272"/>
          </a:xfrm>
          <a:prstGeom prst="rect">
            <a:avLst/>
          </a:prstGeom>
          <a:noFill/>
        </p:spPr>
      </p:pic>
      <p:pic>
        <p:nvPicPr>
          <p:cNvPr id="4102" name="Picture 6" descr="E:\ПРОФКОМ ФОТО\8 марта\DSCN0487.JPG"/>
          <p:cNvPicPr>
            <a:picLocks noChangeAspect="1" noChangeArrowheads="1"/>
          </p:cNvPicPr>
          <p:nvPr/>
        </p:nvPicPr>
        <p:blipFill>
          <a:blip r:embed="rId3" cstate="print"/>
          <a:srcRect b="12643"/>
          <a:stretch>
            <a:fillRect/>
          </a:stretch>
        </p:blipFill>
        <p:spPr bwMode="auto">
          <a:xfrm>
            <a:off x="0" y="857232"/>
            <a:ext cx="4214811" cy="2975763"/>
          </a:xfrm>
          <a:prstGeom prst="rect">
            <a:avLst/>
          </a:prstGeom>
          <a:noFill/>
        </p:spPr>
      </p:pic>
      <p:pic>
        <p:nvPicPr>
          <p:cNvPr id="4100" name="Picture 4" descr="E:\ПРОФКОМ ФОТО\8 марта\DSCN0488.JPG"/>
          <p:cNvPicPr>
            <a:picLocks noChangeAspect="1" noChangeArrowheads="1"/>
          </p:cNvPicPr>
          <p:nvPr/>
        </p:nvPicPr>
        <p:blipFill>
          <a:blip r:embed="rId4" cstate="print"/>
          <a:srcRect r="6666" b="15556"/>
          <a:stretch>
            <a:fillRect/>
          </a:stretch>
        </p:blipFill>
        <p:spPr bwMode="auto">
          <a:xfrm>
            <a:off x="1785918" y="3857628"/>
            <a:ext cx="4421605" cy="30003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86512" y="4286256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МАРТА!!!</a:t>
            </a:r>
            <a:endParaRPr lang="ru-RU"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77724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Профком у руля праздников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5855544" cy="37688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45" y="4351162"/>
            <a:ext cx="4032448" cy="2672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68760"/>
            <a:ext cx="3384376" cy="308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Театралы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:\ПРОФКОМ ФОТО\театр\DSCN05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4572000" cy="3429000"/>
          </a:xfrm>
          <a:prstGeom prst="rect">
            <a:avLst/>
          </a:prstGeom>
          <a:noFill/>
        </p:spPr>
      </p:pic>
      <p:pic>
        <p:nvPicPr>
          <p:cNvPr id="6147" name="Picture 3" descr="E:\ПРОФКОМ ФОТО\театр\DSCN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9" y="1142984"/>
            <a:ext cx="4667251" cy="3500438"/>
          </a:xfrm>
          <a:prstGeom prst="rect">
            <a:avLst/>
          </a:prstGeom>
          <a:noFill/>
        </p:spPr>
      </p:pic>
      <p:pic>
        <p:nvPicPr>
          <p:cNvPr id="6148" name="Picture 4" descr="E:\ПРОФКОМ ФОТО\театр\DSCN0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7"/>
            <a:ext cx="4429124" cy="2928933"/>
          </a:xfrm>
          <a:prstGeom prst="rect">
            <a:avLst/>
          </a:prstGeom>
          <a:noFill/>
        </p:spPr>
      </p:pic>
      <p:pic>
        <p:nvPicPr>
          <p:cNvPr id="6149" name="Picture 5" descr="E:\ПРОФКОМ ФОТО\театр\DSCN0525.JPG"/>
          <p:cNvPicPr>
            <a:picLocks noChangeAspect="1" noChangeArrowheads="1"/>
          </p:cNvPicPr>
          <p:nvPr/>
        </p:nvPicPr>
        <p:blipFill>
          <a:blip r:embed="rId5" cstate="print"/>
          <a:srcRect l="5215" t="9360"/>
          <a:stretch>
            <a:fillRect/>
          </a:stretch>
        </p:blipFill>
        <p:spPr bwMode="auto">
          <a:xfrm>
            <a:off x="4357686" y="3929066"/>
            <a:ext cx="519359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Театралы в пути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E:\ПРОФКОМ ФОТО\театр\DSCN04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1449" b="16908"/>
          <a:stretch>
            <a:fillRect/>
          </a:stretch>
        </p:blipFill>
        <p:spPr bwMode="auto">
          <a:xfrm>
            <a:off x="0" y="714356"/>
            <a:ext cx="4857752" cy="3071834"/>
          </a:xfrm>
          <a:prstGeom prst="rect">
            <a:avLst/>
          </a:prstGeom>
          <a:noFill/>
        </p:spPr>
      </p:pic>
      <p:pic>
        <p:nvPicPr>
          <p:cNvPr id="7171" name="Picture 3" descr="E:\ПРОФКОМ ФОТО\театр\DSCN0498.JPG"/>
          <p:cNvPicPr>
            <a:picLocks noChangeAspect="1" noChangeArrowheads="1"/>
          </p:cNvPicPr>
          <p:nvPr/>
        </p:nvPicPr>
        <p:blipFill>
          <a:blip r:embed="rId3" cstate="print"/>
          <a:srcRect b="11827"/>
          <a:stretch>
            <a:fillRect/>
          </a:stretch>
        </p:blipFill>
        <p:spPr bwMode="auto">
          <a:xfrm>
            <a:off x="4282766" y="714356"/>
            <a:ext cx="4861234" cy="3214710"/>
          </a:xfrm>
          <a:prstGeom prst="rect">
            <a:avLst/>
          </a:prstGeom>
          <a:noFill/>
        </p:spPr>
      </p:pic>
      <p:pic>
        <p:nvPicPr>
          <p:cNvPr id="7172" name="Picture 4" descr="E:\ПРОФКОМ ФОТО\театр\DSCN0499.JPG"/>
          <p:cNvPicPr>
            <a:picLocks noChangeAspect="1" noChangeArrowheads="1"/>
          </p:cNvPicPr>
          <p:nvPr/>
        </p:nvPicPr>
        <p:blipFill>
          <a:blip r:embed="rId4" cstate="print"/>
          <a:srcRect r="1515" b="12698"/>
          <a:stretch>
            <a:fillRect/>
          </a:stretch>
        </p:blipFill>
        <p:spPr bwMode="auto">
          <a:xfrm>
            <a:off x="0" y="3786190"/>
            <a:ext cx="4840394" cy="3071810"/>
          </a:xfrm>
          <a:prstGeom prst="rect">
            <a:avLst/>
          </a:prstGeom>
          <a:noFill/>
        </p:spPr>
      </p:pic>
      <p:pic>
        <p:nvPicPr>
          <p:cNvPr id="7173" name="Picture 5" descr="E:\ПРОФКОМ ФОТО\театр\DSCN0490.JPG"/>
          <p:cNvPicPr>
            <a:picLocks noChangeAspect="1" noChangeArrowheads="1"/>
          </p:cNvPicPr>
          <p:nvPr/>
        </p:nvPicPr>
        <p:blipFill>
          <a:blip r:embed="rId5" cstate="print"/>
          <a:srcRect l="18402" b="8579"/>
          <a:stretch>
            <a:fillRect/>
          </a:stretch>
        </p:blipFill>
        <p:spPr bwMode="auto">
          <a:xfrm>
            <a:off x="4643438" y="3786190"/>
            <a:ext cx="4500562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5643602" cy="3000396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Таланты земли </a:t>
            </a:r>
            <a:r>
              <a:rPr lang="ru-RU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Авиновской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68" y="4214818"/>
            <a:ext cx="4572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самодеятельности.</a:t>
            </a:r>
            <a:endParaRPr lang="ru-RU" sz="3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59768"/>
            <a:ext cx="4233664" cy="28224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429000"/>
            <a:ext cx="3710216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скорых встреч !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_15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7772400" cy="43755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1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0"/>
            <a:ext cx="5460274" cy="3500438"/>
          </a:xfrm>
          <a:prstGeom prst="rect">
            <a:avLst/>
          </a:prstGeom>
        </p:spPr>
      </p:pic>
      <p:pic>
        <p:nvPicPr>
          <p:cNvPr id="4" name="Содержимое 3" descr="IMG_146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70624" cy="3500438"/>
          </a:xfrm>
        </p:spPr>
      </p:pic>
      <p:pic>
        <p:nvPicPr>
          <p:cNvPr id="6" name="Рисунок 5" descr="IMG_14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429000"/>
            <a:ext cx="4929190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Ура!!! Каникулы…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_1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5072066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1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9308" y="3286124"/>
            <a:ext cx="5844692" cy="3571876"/>
          </a:xfrm>
          <a:prstGeom prst="rect">
            <a:avLst/>
          </a:prstGeom>
        </p:spPr>
      </p:pic>
      <p:pic>
        <p:nvPicPr>
          <p:cNvPr id="5" name="Рисунок 4" descr="IMG_1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4350" y="0"/>
            <a:ext cx="4219650" cy="3286124"/>
          </a:xfrm>
          <a:prstGeom prst="rect">
            <a:avLst/>
          </a:prstGeom>
        </p:spPr>
      </p:pic>
      <p:pic>
        <p:nvPicPr>
          <p:cNvPr id="4" name="Содержимое 3" descr="IMG_1487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3286124"/>
            <a:ext cx="5143504" cy="3571876"/>
          </a:xfrm>
        </p:spPr>
      </p:pic>
      <p:pic>
        <p:nvPicPr>
          <p:cNvPr id="6" name="Рисунок 5" descr="IMG_14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062665" cy="32861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35743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Ловкие, сильные, весёлые!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428868"/>
            <a:ext cx="4357686" cy="164307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Умные, творческие, </a:t>
            </a:r>
            <a:r>
              <a:rPr lang="ru-RU" sz="3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креативные</a:t>
            </a:r>
            <a:r>
              <a:rPr lang="ru-RU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36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_15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28726" y="0"/>
            <a:ext cx="5828984" cy="3286124"/>
          </a:xfrm>
        </p:spPr>
      </p:pic>
      <p:pic>
        <p:nvPicPr>
          <p:cNvPr id="5" name="Рисунок 4" descr="IMG_1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2974" y="3286124"/>
            <a:ext cx="5500726" cy="3571876"/>
          </a:xfrm>
          <a:prstGeom prst="rect">
            <a:avLst/>
          </a:prstGeom>
        </p:spPr>
      </p:pic>
      <p:pic>
        <p:nvPicPr>
          <p:cNvPr id="6" name="Рисунок 5" descr="IMG_15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2666" y="0"/>
            <a:ext cx="4441333" cy="2500306"/>
          </a:xfrm>
          <a:prstGeom prst="rect">
            <a:avLst/>
          </a:prstGeom>
        </p:spPr>
      </p:pic>
      <p:pic>
        <p:nvPicPr>
          <p:cNvPr id="7" name="Рисунок 6" descr="IMG_1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7926" y="4155069"/>
            <a:ext cx="4948918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ДРУЖНЫЕ!!!..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803954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714612" y="6000768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…И ОТДОХНУВШИЕ!</a:t>
            </a:r>
            <a:endParaRPr lang="ru-RU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428652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Опять в школу!..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Фото0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30819" y="1544821"/>
            <a:ext cx="6072207" cy="455415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8"/>
            <a:ext cx="4695249" cy="26410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806"/>
            <a:ext cx="4589845" cy="311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ФКОМ ФОТО\день Учителя\Фото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738" y="1214422"/>
            <a:ext cx="5134014" cy="3500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Учителя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Фото072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4714876" cy="3536157"/>
          </a:xfrm>
        </p:spPr>
      </p:pic>
      <p:pic>
        <p:nvPicPr>
          <p:cNvPr id="1027" name="Picture 3" descr="E:\ПРОФКОМ ФОТО\день Учителя\Фото0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89735"/>
            <a:ext cx="4572000" cy="3268265"/>
          </a:xfrm>
          <a:prstGeom prst="rect">
            <a:avLst/>
          </a:prstGeom>
          <a:noFill/>
        </p:spPr>
      </p:pic>
      <p:pic>
        <p:nvPicPr>
          <p:cNvPr id="1028" name="Picture 4" descr="E:\ПРОФКОМ ФОТО\день Учителя\Фото0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1357"/>
            <a:ext cx="4714876" cy="3326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гостях у Деда Мороза и Снегурочки!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SCN016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5"/>
            <a:ext cx="4643438" cy="3022161"/>
          </a:xfrm>
        </p:spPr>
      </p:pic>
      <p:pic>
        <p:nvPicPr>
          <p:cNvPr id="2051" name="Picture 3" descr="E:\ПРОФКОМ ФОТО\новый год 2015\DSCN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7"/>
            <a:ext cx="4572000" cy="3000372"/>
          </a:xfrm>
          <a:prstGeom prst="rect">
            <a:avLst/>
          </a:prstGeom>
          <a:noFill/>
        </p:spPr>
      </p:pic>
      <p:pic>
        <p:nvPicPr>
          <p:cNvPr id="2052" name="Picture 4" descr="E:\ПРОФКОМ ФОТО\новый год 2015\DSCN0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80918"/>
            <a:ext cx="4500562" cy="2851735"/>
          </a:xfrm>
          <a:prstGeom prst="rect">
            <a:avLst/>
          </a:prstGeom>
          <a:noFill/>
        </p:spPr>
      </p:pic>
      <p:pic>
        <p:nvPicPr>
          <p:cNvPr id="2053" name="Picture 5" descr="E:\ПРОФКОМ ФОТО\новый год 2015\DSCN0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57628"/>
            <a:ext cx="4714876" cy="3196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Мужской день!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E:\ПРОФКОМ ФОТО\23 февраля\IMG_2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7" y="3357562"/>
            <a:ext cx="4881565" cy="3661174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6" y="404664"/>
            <a:ext cx="3562383" cy="29528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581616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14" y="3357563"/>
            <a:ext cx="4331749" cy="350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181</TotalTime>
  <Words>79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Cambria</vt:lpstr>
      <vt:lpstr>Franklin Gothic Book</vt:lpstr>
      <vt:lpstr>Perpetua</vt:lpstr>
      <vt:lpstr>Wingdings</vt:lpstr>
      <vt:lpstr>Wingdings 2</vt:lpstr>
      <vt:lpstr>Справедливость</vt:lpstr>
      <vt:lpstr> ( из жизни замечательных людей-авиновцев )</vt:lpstr>
      <vt:lpstr>Ура!!! Каникулы…</vt:lpstr>
      <vt:lpstr>Ловкие, сильные, весёлые!</vt:lpstr>
      <vt:lpstr>Умные, творческие, креативные!</vt:lpstr>
      <vt:lpstr>                    ДРУЖНЫЕ!!!..</vt:lpstr>
      <vt:lpstr>Опять в школу!..</vt:lpstr>
      <vt:lpstr>День Учителя </vt:lpstr>
      <vt:lpstr>В гостях у Деда Мороза и Снегурочки!</vt:lpstr>
      <vt:lpstr>Мужской день!</vt:lpstr>
      <vt:lpstr>Милые, нежные, великолепные!!!</vt:lpstr>
      <vt:lpstr>Профком у руля праздников </vt:lpstr>
      <vt:lpstr>Театралы </vt:lpstr>
      <vt:lpstr>Театралы в пути </vt:lpstr>
      <vt:lpstr>Таланты земли Авиновской!</vt:lpstr>
      <vt:lpstr>До скорых встреч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ЖЗЛ (жизнь замечательных людей)</dc:title>
  <dc:creator>кабинет</dc:creator>
  <cp:lastModifiedBy>RePack by Diakov</cp:lastModifiedBy>
  <cp:revision>17</cp:revision>
  <dcterms:created xsi:type="dcterms:W3CDTF">2015-05-27T07:55:09Z</dcterms:created>
  <dcterms:modified xsi:type="dcterms:W3CDTF">2018-02-14T18:22:01Z</dcterms:modified>
</cp:coreProperties>
</file>