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7" r:id="rId4"/>
    <p:sldId id="298" r:id="rId5"/>
    <p:sldId id="302" r:id="rId6"/>
    <p:sldId id="303" r:id="rId7"/>
    <p:sldId id="304" r:id="rId8"/>
    <p:sldId id="305" r:id="rId9"/>
    <p:sldId id="306" r:id="rId10"/>
    <p:sldId id="287" r:id="rId11"/>
    <p:sldId id="31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2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9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11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8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94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12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7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6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0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4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5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2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E5FE-1598-4CFA-B95C-62A54BF9E47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F9DD76-A553-4B96-BFD3-EF6BB8718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8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5319" y="1052736"/>
            <a:ext cx="6922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Дети  войны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5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vuk_metronoma_-_Minuta_molchaniya_(iPle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5328592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Письмо детям войны!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Лида Вашкевич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Валя Зенкина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Володя Казначеев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Галя Комлева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Лёня Голиков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Зина Портнова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Марат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Казей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Валя Котик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Юта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Бондаровская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Таня Савичева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ZHuravli_-_voennye_pesni_(iPle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085184"/>
            <a:ext cx="609600" cy="609600"/>
          </a:xfrm>
          <a:prstGeom prst="rect">
            <a:avLst/>
          </a:prstGeom>
        </p:spPr>
      </p:pic>
      <p:pic>
        <p:nvPicPr>
          <p:cNvPr id="11266" name="Picture 2" descr="http://images.myshared.ru/17/1039474/slide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69" y="980728"/>
            <a:ext cx="406774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63768"/>
            <a:ext cx="8424936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Впрочем, это было так давно,</a:t>
            </a:r>
            <a:endParaRPr lang="ru-RU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как  будто не было – и выдумано…</a:t>
            </a:r>
            <a:endParaRPr lang="ru-RU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Может быть, увидено в кино,</a:t>
            </a:r>
            <a:endParaRPr lang="ru-RU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Может быть, в романе вычитано…</a:t>
            </a:r>
            <a:endParaRPr lang="ru-RU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2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994850" cy="577172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Все на рассвете мирно спали,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Ночь таяла как - будто тень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И жители Земли ещё не знали 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Какой рождался страшный день.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Не знали, что в двадцатом веке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Он станет самым чёрным днём,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От крови покраснеют реки,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Земля опалится огнём.</a:t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0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850834" cy="605976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Наступил воскресный день 22 июня 1941 года. С утра шли трамвайные вагоны, переполненные празднично одетыми  пассажирами. Ехали с семьями, ребятишками. И вдруг среди ясного неба грянул гром: по радио передали весть о внезапном и неожиданном  вторжении фашистской Германии…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А теперь представьте себе беззаботную жизнь таких ребят как вы. Каникулы. Лето. Тепло. И вдруг – война….</a:t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3" name="Zvuk_-_Vzryv_bomby_(iPle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562801" cy="5699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9" name="Picture 11" descr="https://fs00.infourok.ru/images/doc/129/150605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3068960"/>
            <a:ext cx="8736905" cy="6963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http://900igr.net/up/datas/176265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" y="-272971"/>
            <a:ext cx="9114671" cy="71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5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991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2f/0000604e-a657049b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4" y="0"/>
            <a:ext cx="9048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5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up/datas/176265/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3237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38</Words>
  <Application>Microsoft Office PowerPoint</Application>
  <PresentationFormat>Экран (4:3)</PresentationFormat>
  <Paragraphs>8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Все на рассвете мирно спали, Ночь таяла как - будто тень И жители Земли ещё не знали  Какой рождался страшный день. Не знали, что в двадцатом веке Он станет самым чёрным днём, От крови покраснеют реки, Земля опалится огнём. </vt:lpstr>
      <vt:lpstr>Наступил воскресный день 22 июня 1941 года. С утра шли трамвайные вагоны, переполненные празднично одетыми  пассажирами. Ехали с семьями, ребятишками. И вдруг среди ясного неба грянул гром: по радио передали весть о внезапном и неожиданном  вторжении фашистской Германии… А теперь представьте себе беззаботную жизнь таких ребят как вы. Каникулы. Лето. Тепло. И вдруг – война….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детям войны! Лида Вашкевич Валя Зенкина Володя Казначеев Галя Комлева Лёня Голиков Зина Портнова Марат Казей Валя Котик Юта Бондаровская Таня Савичева    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1</cp:lastModifiedBy>
  <cp:revision>42</cp:revision>
  <dcterms:created xsi:type="dcterms:W3CDTF">2013-04-14T15:52:31Z</dcterms:created>
  <dcterms:modified xsi:type="dcterms:W3CDTF">2018-01-30T12:23:24Z</dcterms:modified>
</cp:coreProperties>
</file>