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0" r:id="rId3"/>
    <p:sldId id="280" r:id="rId4"/>
    <p:sldId id="262" r:id="rId5"/>
    <p:sldId id="281" r:id="rId6"/>
    <p:sldId id="279" r:id="rId7"/>
    <p:sldId id="263" r:id="rId8"/>
    <p:sldId id="264" r:id="rId9"/>
    <p:sldId id="272" r:id="rId10"/>
    <p:sldId id="273" r:id="rId11"/>
    <p:sldId id="274" r:id="rId12"/>
    <p:sldId id="275" r:id="rId13"/>
    <p:sldId id="265" r:id="rId14"/>
    <p:sldId id="278" r:id="rId15"/>
    <p:sldId id="266" r:id="rId16"/>
    <p:sldId id="267" r:id="rId17"/>
    <p:sldId id="276" r:id="rId18"/>
    <p:sldId id="277" r:id="rId19"/>
    <p:sldId id="268" r:id="rId20"/>
    <p:sldId id="269" r:id="rId21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7" d="100"/>
          <a:sy n="57" d="100"/>
        </p:scale>
        <p:origin x="217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7677-9345-47BE-A04B-F239603533F5}" type="datetimeFigureOut">
              <a:rPr lang="ru-RU" smtClean="0"/>
              <a:t>26.05.2019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E888-353F-4E36-84F3-013DE4CF1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06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7677-9345-47BE-A04B-F239603533F5}" type="datetimeFigureOut">
              <a:rPr lang="ru-RU" smtClean="0"/>
              <a:t>26.05.2019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E888-353F-4E36-84F3-013DE4CF1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738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7677-9345-47BE-A04B-F239603533F5}" type="datetimeFigureOut">
              <a:rPr lang="ru-RU" smtClean="0"/>
              <a:t>26.05.2019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E888-353F-4E36-84F3-013DE4CF1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614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7677-9345-47BE-A04B-F239603533F5}" type="datetimeFigureOut">
              <a:rPr lang="ru-RU" smtClean="0"/>
              <a:t>26.05.2019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E888-353F-4E36-84F3-013DE4CF1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21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7677-9345-47BE-A04B-F239603533F5}" type="datetimeFigureOut">
              <a:rPr lang="ru-RU" smtClean="0"/>
              <a:t>26.05.2019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E888-353F-4E36-84F3-013DE4CF1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0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7677-9345-47BE-A04B-F239603533F5}" type="datetimeFigureOut">
              <a:rPr lang="ru-RU" smtClean="0"/>
              <a:t>26.05.2019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E888-353F-4E36-84F3-013DE4CF1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41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7677-9345-47BE-A04B-F239603533F5}" type="datetimeFigureOut">
              <a:rPr lang="ru-RU" smtClean="0"/>
              <a:t>26.05.2019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E888-353F-4E36-84F3-013DE4CF1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108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7677-9345-47BE-A04B-F239603533F5}" type="datetimeFigureOut">
              <a:rPr lang="ru-RU" smtClean="0"/>
              <a:t>26.05.2019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E888-353F-4E36-84F3-013DE4CF1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03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7677-9345-47BE-A04B-F239603533F5}" type="datetimeFigureOut">
              <a:rPr lang="ru-RU" smtClean="0"/>
              <a:t>26.05.2019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E888-353F-4E36-84F3-013DE4CF1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12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7677-9345-47BE-A04B-F239603533F5}" type="datetimeFigureOut">
              <a:rPr lang="ru-RU" smtClean="0"/>
              <a:t>26.05.2019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E888-353F-4E36-84F3-013DE4CF1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003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7677-9345-47BE-A04B-F239603533F5}" type="datetimeFigureOut">
              <a:rPr lang="ru-RU" smtClean="0"/>
              <a:t>26.05.2019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E888-353F-4E36-84F3-013DE4CF1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836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57677-9345-47BE-A04B-F239603533F5}" type="datetimeFigureOut">
              <a:rPr lang="ru-RU" smtClean="0"/>
              <a:t>26.05.2019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7E888-353F-4E36-84F3-013DE4CF1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84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4350" y="872408"/>
            <a:ext cx="5829300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</a:t>
            </a:r>
          </a:p>
          <a:p>
            <a:pPr algn="ctr"/>
            <a:endParaRPr lang="ru-RU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РАЗВИВАЮЩЕМУ ПОСОБИЮ</a:t>
            </a:r>
          </a:p>
          <a:p>
            <a:pPr algn="ctr"/>
            <a:endParaRPr lang="ru-RU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ПДД»</a:t>
            </a:r>
          </a:p>
          <a:p>
            <a:pPr algn="ctr"/>
            <a:r>
              <a:rPr lang="ru-RU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«ШКАТУЛКА ЗНАНИЙ»</a:t>
            </a:r>
          </a:p>
          <a:p>
            <a:pPr algn="ctr"/>
            <a:endParaRPr lang="ru-RU" sz="32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 воспитатели</a:t>
            </a:r>
          </a:p>
          <a:p>
            <a:pPr algn="ctr"/>
            <a:r>
              <a:rPr lang="ru-RU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 4 «</a:t>
            </a:r>
            <a:r>
              <a:rPr lang="ru-RU" sz="2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Ляйсан</a:t>
            </a:r>
            <a:r>
              <a:rPr lang="ru-RU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algn="ctr"/>
            <a:r>
              <a:rPr lang="ru-RU" sz="2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Бадретдинова</a:t>
            </a:r>
            <a:r>
              <a:rPr lang="ru-RU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Л.А.</a:t>
            </a:r>
          </a:p>
          <a:p>
            <a:pPr algn="ctr"/>
            <a:r>
              <a:rPr lang="ru-RU" sz="2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Пузанова</a:t>
            </a:r>
            <a:r>
              <a:rPr lang="ru-RU" sz="2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И.Ю</a:t>
            </a:r>
            <a:r>
              <a:rPr lang="ru-RU" sz="24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Репьева А.Н.</a:t>
            </a:r>
            <a:endParaRPr lang="ru-RU" sz="2400" b="1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482" y="3142214"/>
            <a:ext cx="1949728" cy="24224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45" y="4353428"/>
            <a:ext cx="1917899" cy="23769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48" y="4113667"/>
            <a:ext cx="1845472" cy="261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2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2228" y="487430"/>
            <a:ext cx="62135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2228" y="472531"/>
            <a:ext cx="6192871" cy="181588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Кармашек с лицом девочки – «Загадки».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продолжать формировать знания детей о правилах дорожного движения.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закрепить знания детей о видах транспорта через художественное слово, развивать у детей смекалку и сообразительность, воспитывать внимание, терпение при отгадыванием загадок.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27" y="2303312"/>
            <a:ext cx="1593065" cy="167813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6701" y="4038842"/>
            <a:ext cx="6172199" cy="156966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Кармашек с лицом мальчика – «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Физминутки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 изменить деятельность детей и взрослых, и этим ослабить наступающее утомление, а затем снова переключить ребенка и себя на продолжение занятий. </a:t>
            </a:r>
          </a:p>
          <a:p>
            <a:pPr algn="just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предназначены для организации минутки здоровья у детей в детском саду.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81" y="5801881"/>
            <a:ext cx="1834719" cy="19524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701" y="7241571"/>
            <a:ext cx="2543783" cy="20013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341" y="2370384"/>
            <a:ext cx="2322927" cy="159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0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2228" y="487430"/>
            <a:ext cx="62135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2228" y="487430"/>
            <a:ext cx="6213543" cy="206210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Кармашек с веселым и кармашек с грустным смайликом – «Дорожные ситуации».</a:t>
            </a:r>
          </a:p>
          <a:p>
            <a:pPr algn="just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формировать у детей представления и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тому, что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нельзя на улице, дороге и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транспорте. </a:t>
            </a:r>
            <a:endParaRPr lang="en-US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 с правильным и неправильным поведением детей (ситуациями) на дороге, на улице и в транспорте (автобусе).</a:t>
            </a:r>
          </a:p>
          <a:p>
            <a:pPr algn="just"/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789" y="2284645"/>
            <a:ext cx="2051015" cy="124178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2227" y="3939939"/>
            <a:ext cx="6213543" cy="181588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Красный кармашек «Выучи знак».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познакомить детей с основными дорожными знаками и научить понимать их.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закреплять знание и назначение дорожных знаков.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карточки, на которых в одной стороны находятся изображения дорожных знаков, а на другой стороне стих про этот дорожный знак.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25" y="5754891"/>
            <a:ext cx="2033245" cy="13840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99"/>
          <a:stretch/>
        </p:blipFill>
        <p:spPr>
          <a:xfrm>
            <a:off x="401725" y="2447424"/>
            <a:ext cx="1795968" cy="12015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31"/>
          <a:stretch/>
        </p:blipFill>
        <p:spPr>
          <a:xfrm>
            <a:off x="4470900" y="2421542"/>
            <a:ext cx="1965645" cy="12333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468" y="6957672"/>
            <a:ext cx="2626468" cy="191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2228" y="487430"/>
            <a:ext cx="62135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2228" y="483247"/>
            <a:ext cx="6192871" cy="255454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Желтый кармашек «Раскрась знак».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детей обращать внимание на дорожные знаки.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закреплять с детьми название дорожных знаков и их значения, упражнять в умении раскрашивания не заходя за контур  дорожные знаки, используя разные изобразительные материалы (цветные карандаши, восковые мелки), воспитывать навыки ориентировки в пространстве, навыки осознанного использования знания ПДД в повседневной жизни, развивать внимание, творческое воображение детей, развивать мелкую моторику рук.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66" y="3037792"/>
            <a:ext cx="2444977" cy="127799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2228" y="4490199"/>
            <a:ext cx="6213543" cy="83099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Зеленый кармашек «Собери спец. машину». 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кармашке находятся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спец.машин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развивающего занятия № 2.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41" y="5798923"/>
            <a:ext cx="2486139" cy="15285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444" y="2869660"/>
            <a:ext cx="1465412" cy="16574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805" y="5470778"/>
            <a:ext cx="2252051" cy="16880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80" y="7563611"/>
            <a:ext cx="2084857" cy="167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3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5275" y="483247"/>
            <a:ext cx="6267450" cy="181588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Кармашек «Собери (почини) светофор».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уточнить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 представления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о светофоре и цветовых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сигналах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светофора, формировать представления о безопасном поведении на дороге, воспитывать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соблюдать правила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движения.</a:t>
            </a:r>
          </a:p>
          <a:p>
            <a:pPr algn="just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Фетровая основа в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 светофора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круги-кнопки трех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цветов: красный, желтый, зеленый.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55" y="2257192"/>
            <a:ext cx="831228" cy="27753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50" y="2602335"/>
            <a:ext cx="3275992" cy="208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2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19087" y="343918"/>
            <a:ext cx="6219825" cy="255454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желтой странице представлены следующие развивающие задания:</a:t>
            </a:r>
          </a:p>
          <a:p>
            <a:pPr marL="342900" indent="-342900" algn="just"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Кармашек «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Дорожные знаки и ситуации».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Кармашек «Лото».</a:t>
            </a:r>
          </a:p>
          <a:p>
            <a:pPr marL="342900" indent="-342900" algn="just"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Кармашек «Разрезные машины».</a:t>
            </a:r>
          </a:p>
          <a:p>
            <a:pPr marL="342900" indent="-342900" algn="just"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Кармашек «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Дорожные знаки».</a:t>
            </a:r>
          </a:p>
          <a:p>
            <a:pPr marL="342900" indent="-342900" algn="just"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Кармашек «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342900" indent="-342900" algn="just"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Кармашек «Домино».</a:t>
            </a:r>
          </a:p>
          <a:p>
            <a:pPr marL="342900" indent="-342900" algn="just"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Кармашки в виде машин – «Ребусы».</a:t>
            </a:r>
          </a:p>
          <a:p>
            <a:pPr marL="342900" indent="-342900" algn="just"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Кармашек «Дорожные ситуации в стихах».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185" y="3310033"/>
            <a:ext cx="3598727" cy="401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7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2773" y="328529"/>
            <a:ext cx="6252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2773" y="376234"/>
            <a:ext cx="6212326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Кармашек «Дорожные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знаки и ситуации».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дорожными знаками, средствами регулирования дорожного движения и опознавательными знаками транспортных средств.</a:t>
            </a:r>
          </a:p>
          <a:p>
            <a:pPr algn="just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картонные карточки-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одной половинке изображены знаки, на другой – дорожные ситуации.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2284457"/>
            <a:ext cx="2288027" cy="125582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9141" y="3848790"/>
            <a:ext cx="6172199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Кармашек «Лото».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закрепить у детей знания о правилах дорожного движения; учить находить нужные дорожные знаки в зависимости от ситуации на дороге; развивать логическое мышление, память, внимание, наблюдательность.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 с ситуациями на дороге, дорожные знаки.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ребенку дается карточка, на которой изображена дорожная ситуация, детям предлагается найти нужный знак, соответствующий ситуации на дороге.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73" y="6313215"/>
            <a:ext cx="2000250" cy="13022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278" y="1993599"/>
            <a:ext cx="2274726" cy="19007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796" y="6313215"/>
            <a:ext cx="2360843" cy="286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2228" y="176299"/>
            <a:ext cx="6213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2227" y="472531"/>
            <a:ext cx="6213543" cy="18158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Кармашек «Разрезные машины».</a:t>
            </a:r>
          </a:p>
          <a:p>
            <a:pPr algn="just"/>
            <a:r>
              <a:rPr lang="ru-RU" sz="16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умений анализировать, развивать логическое мышление, кругозор, познавательный интерес и речевую активность, развивать грамматически правильную связную речь. Закреплять знание цифр в пределах 10. </a:t>
            </a:r>
            <a:r>
              <a:rPr lang="ru-RU" sz="16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endParaRPr lang="ru-RU" sz="1600" b="1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</a:t>
            </a:r>
            <a:r>
              <a:rPr lang="ru-RU" sz="16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Карточки с изображением транспорта, разрезанные на несколько частей.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725" y="2222598"/>
            <a:ext cx="1449423" cy="176391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2226" y="4119508"/>
            <a:ext cx="6192870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Кармашек «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Дорожные знаки».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умение различать дорожные знаки; закрепить название дорожных знаков; развивать у детей логическое мышление, глазомер.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разрезные знаки; образцы знаков.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Ребенку сначала предлагают вспомнить, какие знаки дорожного движения он знает, а затем по образцу просят собрать разрезные знаки. Если ребенок легко справляется, то ему предлагают собрать знаки по памяти.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75" y="6435876"/>
            <a:ext cx="1352554" cy="16884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" y="2404182"/>
            <a:ext cx="2198327" cy="14007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511" y="2434444"/>
            <a:ext cx="2209771" cy="13124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65" y="7567742"/>
            <a:ext cx="1667946" cy="173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0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2228" y="176299"/>
            <a:ext cx="6213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2227" y="334032"/>
            <a:ext cx="6213543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Кармашек «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закреплять знания детей о дорожных знаках,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память, внимание.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 с изображением знаков дорожного движения.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началом игры перемешать карточки, разложить их картинкой вниз. Игроки по очереди переворачивают по две карточки. Если игрок перевернул две одинаковые карточки, он забирает их себе и продолжает игру. Выигрывает тот, у кого больше пар карточек.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8" y="2577353"/>
            <a:ext cx="1752600" cy="12030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8655" y="3806706"/>
            <a:ext cx="6343650" cy="35394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Кармашек «Домино».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знания дошкольников о правилах дорожного движения, способствовать легкости и доступности овладения новыми знаниями по соблюдению правил дорожного движения и применению их на практике, побуждать использовать изученные правила дорожного движения на практике.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 с изображением знаков дорожного движения.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Игроки выкладывают по очереди карточки, знаками вверх, таким образом, что к знаку на любом конце дорожки присоединяется такой же знак. При условии, что у игрока нет ни одной карточки с предложенными знаками, он берет дополнительные карточки из «банка». Если нет нужной карточки на руках, и  «банка», игрок пропускает ход. Выигрывает тот, кто первым выложит все свои карточки.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380" y="7346136"/>
            <a:ext cx="1409700" cy="8984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668" y="2438899"/>
            <a:ext cx="1410919" cy="16004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480" y="7486656"/>
            <a:ext cx="1624226" cy="187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0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2228" y="176299"/>
            <a:ext cx="6213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2228" y="427464"/>
            <a:ext cx="6192871" cy="206210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Кармашки в виде машин – «Ребусы».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отгадывание ребусов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основных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понятиях и терминах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ПДД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повторить и закрепить основные понятия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 по ПДД в игровой форме; развивать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у младших школьников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изучению ПДД; прививать навыки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безопасного поведения на улице;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логическое мышление,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способности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дошкольников.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1" y="2676205"/>
            <a:ext cx="2683421" cy="13387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0779" y="4166458"/>
            <a:ext cx="6192871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Кармашек «Дорожные ситуации в стихах».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акрепление представления детей о правилах дорожного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форме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представления детей о правилах поведения на улице; способствовать развитию внимания, осмотрительности; воспитывать умение правильно вести себя на дороге.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736" y="5833395"/>
            <a:ext cx="1449594" cy="35002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00" y="2555769"/>
            <a:ext cx="2287534" cy="7358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475" y="3309070"/>
            <a:ext cx="1922624" cy="85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4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1956" y="328529"/>
            <a:ext cx="6194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1956" y="328529"/>
            <a:ext cx="6183143" cy="5016758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зеленой странице представлены следующие развивающие задания:</a:t>
            </a:r>
          </a:p>
          <a:p>
            <a:pPr marL="342900" indent="-342900" algn="just"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Малоподвижная игра «Умный пешеход».</a:t>
            </a:r>
          </a:p>
          <a:p>
            <a:pPr marL="342900" indent="-342900" algn="just"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Малоподвижная игра «Большая прогулка».</a:t>
            </a:r>
            <a:endParaRPr lang="ru-RU" sz="1600" dirty="0"/>
          </a:p>
          <a:p>
            <a:pPr algn="just"/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Малоподвижная игра «Умный пешеход».</a:t>
            </a:r>
          </a:p>
          <a:p>
            <a:pPr algn="just"/>
            <a:r>
              <a:rPr lang="ru-RU" sz="16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 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знания детей о правилах дорожного движения, учить детей различать дорожные знаки, знать их назначение для пешеходов. </a:t>
            </a:r>
          </a:p>
          <a:p>
            <a:pPr algn="just"/>
            <a:r>
              <a:rPr lang="ru-RU" sz="16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игры. 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хода определяется брошенным кубиком, отсчитывается число ходов фишками. Выигравшим считается тот, кто первым дошел до финиша.</a:t>
            </a:r>
          </a:p>
          <a:p>
            <a:pPr algn="just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игре участвуют от 2 до 5 игроков. Каждый по очереди бросает кубик и делает столько ходов, сколько показывает кубик. Если ход выпадает на дорожный знак «Стоп» или «Проезд запрещен» – игрок объясняет, что это за знак, где его можно встретить на дороге, и игрок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пропускает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ход. Если ход выпадает на другие знаки,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игрок называет этот знак, объясняет, что это за знак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его можно встретить, и при правильном ответе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 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право сделать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5603480"/>
            <a:ext cx="3829050" cy="239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0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2228" y="437967"/>
            <a:ext cx="62135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внедрением ФГОС дошкольного образования каждый педагог ищет новые подходы, идеи в своей педагогической деятельности. Мы начали изучать и использовать в своей работе совершенно новое, интересное, незакономерное методическое пособие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 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ПДД «Шкатулка знаний»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интерактивное развивающее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изучению и практическому освоению правил дорожного движения дошкольниками.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ПДД «Шкатулка знаний»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младшего, среднего, старшего и подготовительного к школе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возраста. </a:t>
            </a:r>
          </a:p>
          <a:p>
            <a:pPr algn="just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 игровой материал на соблюдение правил дорожного движения и содействие воспитанию у детей дошкольного возраста основ безопасного поведения на дорогах.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пособие очень легко в применении, охотно и легко воспринимается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детьми, тем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самым даёт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доступной игровой форме дать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дошкольникам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узнать, понять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освоить правила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96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850" y="309057"/>
            <a:ext cx="6210300" cy="550920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Малоподвижная игра «Большая прогулка».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 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точнить и закрепить знания детей о правилах поведения на улице, о правилах дорожного движения, о различных видах транспорта.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макет улицы, дома, автомобили, куклы-пешеходы, светофоры, дорожные знаки. 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рассматривает с детьми макет улицы, задает ряд вопросов. Свои вопросы и ответы дети сопровождают показом на макете. Вопросы к детям: Какие дома на нашей улице? Какое движение на нашей улице - одностороннее или двухстороннее? Где должны ходить пешеходы? Где должны ездить машины? Что такое перекресток? Где и как нужно его переходить? Что обозначает пешеходный переход? Как регулируется движение на улице? Какие сигналы светофора вы знаете?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дорожные знаки есть на нашей улице? Для чего они предназначены? Для чего нужен пассажирский транспорт? Где его ожидают? Как надо вести себя в автобусе? Можно ли играть на улице?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Далее воспитатель предлагает детям «проехать» по улице, соблюдая правила дорожного движения. Затем кто-то из детей выполняет роль пешехода. Выигрывает тот, кто справился с ролью водителя и пешехода. 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5818257"/>
            <a:ext cx="3600450" cy="227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4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2228" y="268633"/>
            <a:ext cx="6213543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данного методического пособия обусловлена статистикой, свидетельствующей о росте детского дорожно-транспортного травматизма. Важно не только оберегать ребенка от опасности, но и готовить его к встрече с возможными трудностями, формировать представление о наиболее опасных ситуациях, о необходимости соблюдения мер предосторожности, а также прививать навыки безопасного поведения на улице и в транспорте.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ПДД «Шкатулка знаний» отвечает всем требованиям ФГОС ДО к предметно-развивающей среде, он: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Многофункционален;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Информативен (многообразие представленного материала);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Полифункционален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способствует развитию творчества,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воображения;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Пригоден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использованию одновременно группой детей (в том числе с участием взрослого как играющего партнера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средством художественно-эстетического развития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(есть несколько вариантов использования каждой его части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содержание доступно детям дошкольного возраста;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игровую, познавательную, исследовательскую и творческую активность всех воспитанников.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9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4407" y="397129"/>
            <a:ext cx="6369185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знаний, умений и навыков детей по правилам дорожного движения.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закрепить знания о светофорах и сигналах; довести до детей важность сигналов светофора.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правилами перехода проезжей части по регулируемому и нерегулируемому пешеходному переходу.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классифицировать дорожные знаки: предупреждающие, запрещающие, предписывающие, знаки сервиса.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наблюдательность, самостоятельность мышления, внимательность на дорогах.</a:t>
            </a:r>
          </a:p>
          <a:p>
            <a:pPr algn="just"/>
            <a:r>
              <a:rPr lang="ru-RU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i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возраст: познакомить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дорогой, улицей, тротуаром, некоторыми видами транспорта.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возраст: познакомить детей с трудом водителей некоторых видов транспорта; с конкретными правилами дорожного движения,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 о назначении желтого сигнала светофора, объясняют правила поведения пешеходов: ходить по улице спокойным шагом, придерживаясь правой стороны тротуара; переходить дорогу только по переходу, при зеленом свете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светофора; познакомить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со словами «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проезжая часть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«односторонне и двустороннее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пешеход», «наземный (подземный)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98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3117" y="625930"/>
            <a:ext cx="610235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возраст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детей о проезжей части, осевой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линии; познакомят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перекрестком, дорожными знаками («Пешеходный переход», «Перекресток», «Пункт питания», «Телефон», «Место стоянки», «Пункт медицинской помощи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»); дать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полные знания о правилах для пешеходов и пассажиров: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пешеходам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разрешается ходить только по тротуару;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по правой стороне тротуара;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пешеходы переходят дорогу шагом в местах, где имеются пешеходная дорожка и указатели перехода;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двустороннем движении смотрят вначале налево, а дойдя до середины - направо;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пассажиры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ожидают транспорт на специальной остановке;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пассажиры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могут входить в транспорт с передней площадки;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транспорте каждый должен вести себя спокойно, чтобы не мешать остальным пассажирам.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 возраст:  закреплять, расширять и углублять представления о правилах дорожного движения, полученные в других группах;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назначением дорожных знаков и их начертанием;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употребление пространственной терминологии ( слева - справа,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вверху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внизу, спереди - сзади, напротив, вдоль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рядом, навстречу, на противоположной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стороне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посередине и т. д. ).  </a:t>
            </a:r>
          </a:p>
        </p:txBody>
      </p:sp>
    </p:spTree>
    <p:extLst>
      <p:ext uri="{BB962C8B-B14F-4D97-AF65-F5344CB8AC3E}">
        <p14:creationId xmlns:p14="http://schemas.microsoft.com/office/powerpoint/2010/main" val="322614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3318" y="441433"/>
            <a:ext cx="6291364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осторожность, внимательность, самостоятельность, ответственность и осмотрительность на дороге;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познавательную активность, способствовать развитию коммуникативных навыков.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Речевые: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речи детей, пополнению активного и пассивного словаря детей.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связную речь.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навыки личной безопасности и чувство самосохранения;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чувство ответственности.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Основу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ПДД «Шкатулка знаний» составляет картонная книга формата А4, в последствии превращается в формат А3, а затем в формат А2. Все страницы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обклеены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фетром.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лэпбуке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ПДД «Шкатулка знаний» собраны материалы о ПДД для развивающих занятий с детьми дошкольного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темам: «Дорожные знаки», «Правила поведения в транспорте», «Загадки по ПДД», «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ПДД»,        «Спецмашины», «Подвижные игры», «Малоподвижные игры», «Речевые игры», «Дорожные ситуации», 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 Ребусы по ПДД», «Стихи по ПДД».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58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3318" y="441433"/>
            <a:ext cx="6291364" cy="480131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красной странице представлены следующие развивающие задания: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Кармашек в виде автобуса – «Правила поведения в общественном транспорте в стихах».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Кармашек в виде гаражных ворот – «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«Специализированные машины»».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Кармашек в виде гнезда – «Подвижная игра «Воробушки и автомобиль»».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Кармашек «Игры по развитию речи».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Кармашек с лицом девочки – «Загадки».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Кармашек с лицом мальчика – «Физминутки».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Кармашек с веселым и кармашек с грустным смайликом – «Дорожные ситуации».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кармашек «Выучи знак».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Желтый кармашек «Раскрась знак».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Зеленый кармашек «Собери спец. машину».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Кармашек «Собери (почини) светофор».</a:t>
            </a:r>
          </a:p>
          <a:p>
            <a:pPr algn="just"/>
            <a:endParaRPr lang="en-US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736" y="4669277"/>
            <a:ext cx="3278324" cy="382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8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5135"/>
            <a:ext cx="6858000" cy="9906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2228" y="487430"/>
            <a:ext cx="62135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3340869"/>
            <a:ext cx="2135223" cy="127938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2227" y="328529"/>
            <a:ext cx="6213543" cy="3046988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Кармашек в виде автобуса – «Правила поведения в общественном транспорте в стихах».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знания детей  о правилах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общественном транспорте. Побуждать детей 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самовыражению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художественных образах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знания детей о профессиях: шофер,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кондуктор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Знать их назначение.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 поведения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автобусе: не бросать из окон, не толкать других пассажиров, не скандалить и не капризничать, не разговаривать громко, чтобы не мешать другим, не наступать на ноги пассажирам. Формировать социально-значимые качества: вежливость, уважение к окружающим, уважение к труду взрослых, доброжелательность, тактичность.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317" y="3342438"/>
            <a:ext cx="2188570" cy="127781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2227" y="4753247"/>
            <a:ext cx="6213543" cy="181588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Кармашек в виде гаражных ворот – «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«Специализированные машины»».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закрепить знания детей о транспорте.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собирать из частей целое; развивать образное и логическое мышление, восприятие, память, воображение, произвольное внимание; умение доводить начатое дело до конца; воспитывать усидчивость.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93" y="6603471"/>
            <a:ext cx="1859199" cy="13286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892" y="7932097"/>
            <a:ext cx="1796417" cy="129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0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2228" y="487430"/>
            <a:ext cx="62135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2227" y="197852"/>
            <a:ext cx="6213543" cy="329320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Кармашек в виде гнезда – «Подвижная игра «Воробушки и автомобиль»».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Познакомить детей с подвижной игрой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Воробушки и автомобиль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Через подвижную игру дать детям представление об улице, автомобилях, дорогах.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осознанного безопасного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улице. Приучать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бегать в разных направлениях,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наталкиваясь друг на друга,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и менять его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сигналу воспитателя, находить своё место на стульчике –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«гнёздышки для птичек»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Расширять ориентировку в окружающем пространстве, внимание. Создать положительный эмоциональный настрой.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маски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«птичек»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маска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«автомобиль».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98" y="3196718"/>
            <a:ext cx="1790700" cy="146613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2227" y="4646166"/>
            <a:ext cx="6192870" cy="206210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Кармашек «Игры по развитию речи».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по развитию речи на тему «Транспорт и правила дорожного движения» — это сборник карточек с заданиями для детей дошкольного возраста.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карточка содержит уникальное задание, где нужно закончить предложение, отгадать загадку, рассказать о поведении водителей авто и пешеходов на светофоре, выбрать подходящее слово и многое другое.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76" y="6711919"/>
            <a:ext cx="2171703" cy="12211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054" y="7690771"/>
            <a:ext cx="2252363" cy="16594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46" y="3258031"/>
            <a:ext cx="2182642" cy="138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</TotalTime>
  <Words>2344</Words>
  <Application>Microsoft Office PowerPoint</Application>
  <PresentationFormat>Лист A4 (210x297 мм)</PresentationFormat>
  <Paragraphs>173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43</cp:revision>
  <cp:lastPrinted>2019-05-26T18:44:41Z</cp:lastPrinted>
  <dcterms:created xsi:type="dcterms:W3CDTF">2019-04-07T16:35:07Z</dcterms:created>
  <dcterms:modified xsi:type="dcterms:W3CDTF">2019-05-26T18:46:04Z</dcterms:modified>
</cp:coreProperties>
</file>