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9" r:id="rId4"/>
    <p:sldId id="261" r:id="rId5"/>
    <p:sldId id="262" r:id="rId6"/>
    <p:sldId id="263" r:id="rId7"/>
    <p:sldId id="264" r:id="rId8"/>
    <p:sldId id="265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9" autoAdjust="0"/>
  </p:normalViewPr>
  <p:slideViewPr>
    <p:cSldViewPr snapToGrid="0">
      <p:cViewPr varScale="1">
        <p:scale>
          <a:sx n="62" d="100"/>
          <a:sy n="62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7E2A5-EA7C-4310-A8D1-FFD05A62F080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5DA1E-9778-435E-9043-F9B641BF97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800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5DA1E-9778-435E-9043-F9B641BF970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119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51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74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05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80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1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05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62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5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28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47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64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3DDC0-AF09-4413-8E2F-2E6B5AF66F04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4E53A-ED4B-4285-8D31-E838001A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05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6838" y="19653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УУД на уроках и во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внеурочное время как способ повышения качества образования  школьников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6838" y="4659313"/>
            <a:ext cx="9144000" cy="1655762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учитель начальных классов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КАПРЕНКО И.М.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47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921" y="198464"/>
            <a:ext cx="9729788" cy="637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04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2786" y="0"/>
            <a:ext cx="84505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Урочная деятельность и внеурочная деятельность 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 дополняют друг друга: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781467"/>
              </p:ext>
            </p:extLst>
          </p:nvPr>
        </p:nvGraphicFramePr>
        <p:xfrm>
          <a:off x="0" y="1124589"/>
          <a:ext cx="12192000" cy="5913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41302"/>
                <a:gridCol w="58506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Урочная деятельность</a:t>
                      </a:r>
                      <a:r>
                        <a:rPr lang="ru-RU" sz="24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Внеурочная деятельность</a:t>
                      </a:r>
                      <a:endParaRPr lang="ru-RU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Построение научно-рациональной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картины мира и способов нормативно целесообразной деятельности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Раскрытие ценностно-смысловых компонентов этого мира и развитие самодеятельности детей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Усвоение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предметных знаний и способов их употребления. Освоение </a:t>
                      </a:r>
                      <a:r>
                        <a:rPr lang="ru-RU" sz="2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общеучебных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умений и навыков, как универсальных способов деятельности и познания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Раскрытие личных интересов и склонностей,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где учебные предметы – лишь одно из средств раскрытия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возрастно-нормативного пространства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Построение пространства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саморазвития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Социализация детей, формирование социально-адаптированной личности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Индивидуализация, «выращивание» свободной, самобытной личности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Опора на общечеловеческий опыт познания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Опора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личный опыт практической жизнедеятельности ребенка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Адаптирующие и корректирующие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образование 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Развивающее и реабилитирующее образование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42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426" y="90299"/>
            <a:ext cx="10740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Внеурочная деятельность по русскому языку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4193" y="1290628"/>
            <a:ext cx="1092922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анимательная грамматика»</a:t>
            </a:r>
          </a:p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асширение, углубление и закрепление знаний по русскому языку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пробуждение интереса к занятиям русским языком: выявление интересного в языке с помощью необычных, занимательных приемов и форм 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одаренных детей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риобщение к исследовательской деятельности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азвитие самостоятельности, творчества и инициативности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38807" y="21542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01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3851" y="278969"/>
            <a:ext cx="90472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курса:</a:t>
            </a: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«Занимательная грамматика»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1410" y="2402237"/>
            <a:ext cx="1068536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класс «Путешествие по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тране слов»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класс «Секреты Орфографии»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класс «Занимательное словообразование»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класс «Занимательная лингвистика»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59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146152"/>
              </p:ext>
            </p:extLst>
          </p:nvPr>
        </p:nvGraphicFramePr>
        <p:xfrm>
          <a:off x="325465" y="830997"/>
          <a:ext cx="11468746" cy="26889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4373"/>
                <a:gridCol w="5734373"/>
              </a:tblGrid>
              <a:tr h="743919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«Перспективная</a:t>
                      </a:r>
                      <a:r>
                        <a:rPr lang="ru-RU" sz="20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начальная школа»</a:t>
                      </a:r>
                    </a:p>
                    <a:p>
                      <a:pPr algn="ctr"/>
                      <a:r>
                        <a:rPr lang="ru-RU" sz="20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Тема урока 1 класс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«Занимательная</a:t>
                      </a:r>
                      <a:r>
                        <a:rPr lang="ru-RU" sz="20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грамматика</a:t>
                      </a:r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ctr"/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занятий </a:t>
                      </a:r>
                      <a:r>
                        <a:rPr lang="ru-RU" sz="20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класс</a:t>
                      </a:r>
                      <a:endParaRPr lang="ru-RU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8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1.«Текст.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Предложение. Слово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«В Страну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Слов. Первые встречи.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«К тайнам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волшебных слов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«Чудесные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превращения слов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0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«Буквы гласных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согласных звуков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«К тайнам звуков и букв»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«Алфавит»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«В гости к 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лфавиту»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5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«Слоги. П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равила переноса слов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«В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страну слогов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5465" y="0"/>
            <a:ext cx="11639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тематического планирования уроков русского языка и внеурочного курса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«Занимательная грамматика»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60903"/>
              </p:ext>
            </p:extLst>
          </p:nvPr>
        </p:nvGraphicFramePr>
        <p:xfrm>
          <a:off x="325465" y="3537831"/>
          <a:ext cx="11468745" cy="2895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6623"/>
                <a:gridCol w="57421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Родственные слова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«Слова -  «родственники»»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Корень слова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«Кто командует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корнями?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(чередование гласных в корне), «Пересаженные корни»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«Правописание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парных согласных в корне слова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«Тайны фонемы», «Опасные согласные», «Фонемы повелевают буквами»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«Как делаются слова. Что такое суффикс и приставка»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«Поговорим о всех приставках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сразу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«Игры с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приставками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и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тд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23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455729"/>
              </p:ext>
            </p:extLst>
          </p:nvPr>
        </p:nvGraphicFramePr>
        <p:xfrm>
          <a:off x="449450" y="611178"/>
          <a:ext cx="11236272" cy="4511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8136"/>
                <a:gridCol w="5618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«Перспективная</a:t>
                      </a:r>
                      <a:r>
                        <a:rPr lang="ru-RU" sz="24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начальная школа»</a:t>
                      </a:r>
                    </a:p>
                    <a:p>
                      <a:pPr algn="ctr"/>
                      <a:r>
                        <a:rPr lang="ru-RU" sz="24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Тема урока 3 класс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«Занимательная</a:t>
                      </a:r>
                      <a:r>
                        <a:rPr lang="ru-RU" sz="24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грамматика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занятий </a:t>
                      </a:r>
                      <a:r>
                        <a:rPr lang="ru-RU" sz="24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«Многозначность слова. Прямое и переносное значение слов»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«Сказочное царство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слов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«Синонимы»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«Синонимы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русском языке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«Антонимы»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«Слова - антонимы»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«Что такое устойчивые выражения»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«Крылатые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слова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«Правописание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падежных окончаний имен существительных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«В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королевстве ошибок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«Слова с удвоенными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согласными, пришедшие из других языков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«Встреча с зарубежными друзьями»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класс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класс 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504824"/>
              </p:ext>
            </p:extLst>
          </p:nvPr>
        </p:nvGraphicFramePr>
        <p:xfrm>
          <a:off x="449449" y="5098943"/>
          <a:ext cx="1125177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25885"/>
                <a:gridCol w="5625885"/>
              </a:tblGrid>
              <a:tr h="46494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«Звуки и буквы в слове: значение и строение слова»</a:t>
                      </a:r>
                      <a:endParaRPr lang="ru-RU" sz="20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«Звуки не буквы!»</a:t>
                      </a:r>
                      <a:endParaRPr lang="ru-RU" sz="20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«Объясняем</a:t>
                      </a:r>
                      <a:r>
                        <a:rPr lang="ru-RU" sz="2000" baseline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происхождение некоторых слов</a:t>
                      </a:r>
                      <a:r>
                        <a:rPr lang="ru-RU" sz="20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«Слова уходящие и слова - новички»</a:t>
                      </a:r>
                      <a:endParaRPr lang="ru-RU" sz="20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57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5407" y="127061"/>
            <a:ext cx="82866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работы для проведения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уроков и занятий внеурочной деятельност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973" y="1379683"/>
            <a:ext cx="12040027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ословицы, поговорки, загадки, считалки, рифмовки, ребусы, кроссворды, головоломки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рамматические сказки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идактический раздаточный материал  и т.д.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34617" y="2953194"/>
            <a:ext cx="7253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проведения уроков и занятий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0780" y="3766089"/>
            <a:ext cx="4227674" cy="28092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Нестандартные уроки: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 - сказка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–игра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рок-КВН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 –конкурс и т.д.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517397" y="3797085"/>
            <a:ext cx="6199322" cy="28092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687878" y="3797085"/>
            <a:ext cx="60288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Деловые  и ролевые игры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занятия с элементами игры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амостоятельная работа со  словарями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проектов по различным темам и т.д.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58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945" y="2634712"/>
            <a:ext cx="114880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8569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645</Words>
  <Application>Microsoft Office PowerPoint</Application>
  <PresentationFormat>Широкоэкранный</PresentationFormat>
  <Paragraphs>99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Совершенствование УУД на уроках и во внеурочное время как способ повышения качества образования  школьников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УУД на уроках и во внеурочное время как способ повышения качества образования  школьников</dc:title>
  <dc:creator>комп</dc:creator>
  <cp:lastModifiedBy>комп</cp:lastModifiedBy>
  <cp:revision>26</cp:revision>
  <dcterms:created xsi:type="dcterms:W3CDTF">2019-03-26T13:38:06Z</dcterms:created>
  <dcterms:modified xsi:type="dcterms:W3CDTF">2019-11-18T16:46:26Z</dcterms:modified>
</cp:coreProperties>
</file>