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A253FB-7E18-4FFC-94CA-D957E3AA1360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BF94F7-65A0-41EE-87C8-05F225F737B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86614" cy="1752600"/>
          </a:xfrm>
        </p:spPr>
        <p:txBody>
          <a:bodyPr/>
          <a:lstStyle/>
          <a:p>
            <a:r>
              <a:rPr lang="ru-RU" dirty="0" smtClean="0"/>
              <a:t>Подготовил:     Дульчевский Евгений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«Последний из могикан»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_Купер_Джеймс_Фенимор_cc3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3429024" cy="399894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4572008"/>
            <a:ext cx="5872145" cy="1143000"/>
          </a:xfrm>
        </p:spPr>
        <p:txBody>
          <a:bodyPr/>
          <a:lstStyle/>
          <a:p>
            <a:r>
              <a:rPr lang="ru-RU" dirty="0" smtClean="0"/>
              <a:t>Фенимор Купер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12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0"/>
            <a:ext cx="3882943" cy="555468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56" y="5214958"/>
            <a:ext cx="8229600" cy="1143000"/>
          </a:xfrm>
        </p:spPr>
        <p:txBody>
          <a:bodyPr/>
          <a:lstStyle/>
          <a:p>
            <a:r>
              <a:rPr lang="ru-RU" dirty="0" smtClean="0"/>
              <a:t>Книга «Последний из могикан»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571744"/>
            <a:ext cx="8229600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21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«Последний из могикан»</vt:lpstr>
      <vt:lpstr>Фенимор Купер</vt:lpstr>
      <vt:lpstr>Книга «Последний из могикан»</vt:lpstr>
      <vt:lpstr>Слайд 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«Последний из могикан»</dc:title>
  <dc:creator>Пользователь Windows</dc:creator>
  <cp:lastModifiedBy>Пользователь Windows</cp:lastModifiedBy>
  <cp:revision>3</cp:revision>
  <dcterms:created xsi:type="dcterms:W3CDTF">2019-05-23T10:21:13Z</dcterms:created>
  <dcterms:modified xsi:type="dcterms:W3CDTF">2019-05-23T10:41:34Z</dcterms:modified>
</cp:coreProperties>
</file>