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5" r:id="rId2"/>
    <p:sldId id="257" r:id="rId3"/>
    <p:sldId id="258" r:id="rId4"/>
    <p:sldId id="259" r:id="rId5"/>
    <p:sldId id="260" r:id="rId6"/>
    <p:sldId id="262" r:id="rId7"/>
    <p:sldId id="261" r:id="rId8"/>
    <p:sldId id="263" r:id="rId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CEF5"/>
    <a:srgbClr val="80FF21"/>
    <a:srgbClr val="A577F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34" autoAdjust="0"/>
    <p:restoredTop sz="94718" autoAdjust="0"/>
  </p:normalViewPr>
  <p:slideViewPr>
    <p:cSldViewPr>
      <p:cViewPr varScale="1">
        <p:scale>
          <a:sx n="70" d="100"/>
          <a:sy n="70" d="100"/>
        </p:scale>
        <p:origin x="-1380"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2"/>
      </p:bgRef>
    </p:bg>
    <p:spTree>
      <p:nvGrpSpPr>
        <p:cNvPr id="1" name=""/>
        <p:cNvGrpSpPr/>
        <p:nvPr/>
      </p:nvGrpSpPr>
      <p:grpSpPr>
        <a:xfrm>
          <a:off x="0" y="0"/>
          <a:ext cx="0" cy="0"/>
          <a:chOff x="0" y="0"/>
          <a:chExt cx="0" cy="0"/>
        </a:xfrm>
      </p:grpSpPr>
      <p:sp>
        <p:nvSpPr>
          <p:cNvPr id="7" name="Полилиния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Полилиния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Заголовок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7FEB53A5-0B2C-4B98-85FE-1EE20E9EDF53}" type="datetimeFigureOut">
              <a:rPr lang="ru-RU" smtClean="0"/>
              <a:pPr/>
              <a:t>20.02.2014</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A07A3155-DB83-4D6C-BA2D-7EA528A5CE1B}"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FEB53A5-0B2C-4B98-85FE-1EE20E9EDF53}" type="datetimeFigureOut">
              <a:rPr lang="ru-RU" smtClean="0"/>
              <a:pPr/>
              <a:t>20.02.2014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07A3155-DB83-4D6C-BA2D-7EA528A5CE1B}"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FEB53A5-0B2C-4B98-85FE-1EE20E9EDF53}" type="datetimeFigureOut">
              <a:rPr lang="ru-RU" smtClean="0"/>
              <a:pPr/>
              <a:t>20.02.2014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07A3155-DB83-4D6C-BA2D-7EA528A5CE1B}"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lgn="l">
              <a:defRPr/>
            </a:lvl1p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FEB53A5-0B2C-4B98-85FE-1EE20E9EDF53}" type="datetimeFigureOut">
              <a:rPr lang="ru-RU" smtClean="0"/>
              <a:pPr/>
              <a:t>20.02.2014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07A3155-DB83-4D6C-BA2D-7EA528A5CE1B}"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7" name="Полилиния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Полилиния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Заголовок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7FEB53A5-0B2C-4B98-85FE-1EE20E9EDF53}" type="datetimeFigureOut">
              <a:rPr lang="ru-RU" smtClean="0"/>
              <a:pPr/>
              <a:t>20.02.2014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07A3155-DB83-4D6C-BA2D-7EA528A5CE1B}"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7FEB53A5-0B2C-4B98-85FE-1EE20E9EDF53}" type="datetimeFigureOut">
              <a:rPr lang="ru-RU" smtClean="0"/>
              <a:pPr/>
              <a:t>20.02.2014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07A3155-DB83-4D6C-BA2D-7EA528A5CE1B}"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7FEB53A5-0B2C-4B98-85FE-1EE20E9EDF53}" type="datetimeFigureOut">
              <a:rPr lang="ru-RU" smtClean="0"/>
              <a:pPr/>
              <a:t>20.02.2014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A07A3155-DB83-4D6C-BA2D-7EA528A5CE1B}"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320"/>
            <a:ext cx="7470648" cy="1143000"/>
          </a:xfrm>
        </p:spPr>
        <p:txBody>
          <a:bodyPr anchor="ctr"/>
          <a:lstStyle>
            <a:lvl1pPr algn="l">
              <a:defRPr sz="4600"/>
            </a:lvl1pPr>
          </a:lstStyle>
          <a:p>
            <a:r>
              <a:rPr kumimoji="0" lang="ru-RU" smtClean="0"/>
              <a:t>Образец заголовка</a:t>
            </a:r>
            <a:endParaRPr kumimoji="0" lang="en-US"/>
          </a:p>
        </p:txBody>
      </p:sp>
      <p:sp>
        <p:nvSpPr>
          <p:cNvPr id="7" name="Дата 6"/>
          <p:cNvSpPr>
            <a:spLocks noGrp="1"/>
          </p:cNvSpPr>
          <p:nvPr>
            <p:ph type="dt" sz="half" idx="10"/>
          </p:nvPr>
        </p:nvSpPr>
        <p:spPr/>
        <p:txBody>
          <a:bodyPr/>
          <a:lstStyle/>
          <a:p>
            <a:fld id="{7FEB53A5-0B2C-4B98-85FE-1EE20E9EDF53}" type="datetimeFigureOut">
              <a:rPr lang="ru-RU" smtClean="0"/>
              <a:pPr/>
              <a:t>20.02.2014</a:t>
            </a:fld>
            <a:endParaRPr lang="ru-RU"/>
          </a:p>
        </p:txBody>
      </p:sp>
      <p:sp>
        <p:nvSpPr>
          <p:cNvPr id="8" name="Номер слайда 7"/>
          <p:cNvSpPr>
            <a:spLocks noGrp="1"/>
          </p:cNvSpPr>
          <p:nvPr>
            <p:ph type="sldNum" sz="quarter" idx="11"/>
          </p:nvPr>
        </p:nvSpPr>
        <p:spPr/>
        <p:txBody>
          <a:bodyPr/>
          <a:lstStyle/>
          <a:p>
            <a:fld id="{A07A3155-DB83-4D6C-BA2D-7EA528A5CE1B}" type="slidenum">
              <a:rPr lang="ru-RU" smtClean="0"/>
              <a:pPr/>
              <a:t>‹#›</a:t>
            </a:fld>
            <a:endParaRPr lang="ru-RU"/>
          </a:p>
        </p:txBody>
      </p:sp>
      <p:sp>
        <p:nvSpPr>
          <p:cNvPr id="9" name="Нижний колонтитул 8"/>
          <p:cNvSpPr>
            <a:spLocks noGrp="1"/>
          </p:cNvSpPr>
          <p:nvPr>
            <p:ph type="ftr" sz="quarter" idx="12"/>
          </p:nvPr>
        </p:nvSpPr>
        <p:spPr/>
        <p:txBody>
          <a:bodyPr/>
          <a:lstStyle/>
          <a:p>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FEB53A5-0B2C-4B98-85FE-1EE20E9EDF53}" type="datetimeFigureOut">
              <a:rPr lang="ru-RU" smtClean="0"/>
              <a:pPr/>
              <a:t>20.02.2014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A07A3155-DB83-4D6C-BA2D-7EA528A5CE1B}"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7FEB53A5-0B2C-4B98-85FE-1EE20E9EDF53}" type="datetimeFigureOut">
              <a:rPr lang="ru-RU" smtClean="0"/>
              <a:pPr/>
              <a:t>20.02.2014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156448" y="6422064"/>
            <a:ext cx="762000" cy="365125"/>
          </a:xfrm>
        </p:spPr>
        <p:txBody>
          <a:bodyPr/>
          <a:lstStyle/>
          <a:p>
            <a:fld id="{A07A3155-DB83-4D6C-BA2D-7EA528A5CE1B}"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a:xfrm>
            <a:off x="457200" y="6422064"/>
            <a:ext cx="2133600" cy="365125"/>
          </a:xfrm>
        </p:spPr>
        <p:txBody>
          <a:bodyPr/>
          <a:lstStyle/>
          <a:p>
            <a:fld id="{7FEB53A5-0B2C-4B98-85FE-1EE20E9EDF53}" type="datetimeFigureOut">
              <a:rPr lang="ru-RU" smtClean="0"/>
              <a:pPr/>
              <a:t>20.02.2014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07A3155-DB83-4D6C-BA2D-7EA528A5CE1B}"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Полилиния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Полилиния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Заголовок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7FEB53A5-0B2C-4B98-85FE-1EE20E9EDF53}" type="datetimeFigureOut">
              <a:rPr lang="ru-RU" smtClean="0"/>
              <a:pPr/>
              <a:t>20.02.2014</a:t>
            </a:fld>
            <a:endParaRPr lang="ru-RU"/>
          </a:p>
        </p:txBody>
      </p:sp>
      <p:sp>
        <p:nvSpPr>
          <p:cNvPr id="22" name="Нижний колонтитул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ru-RU"/>
          </a:p>
        </p:txBody>
      </p:sp>
      <p:sp>
        <p:nvSpPr>
          <p:cNvPr id="18" name="Номер слайда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A07A3155-DB83-4D6C-BA2D-7EA528A5CE1B}"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51520" y="764704"/>
            <a:ext cx="8640960" cy="1584176"/>
          </a:xfrm>
        </p:spPr>
        <p:txBody>
          <a:bodyPr>
            <a:noAutofit/>
          </a:bodyPr>
          <a:lstStyle/>
          <a:p>
            <a:r>
              <a:rPr lang="ru-RU" sz="2000" dirty="0" smtClean="0">
                <a:solidFill>
                  <a:schemeClr val="accent2">
                    <a:lumMod val="75000"/>
                  </a:schemeClr>
                </a:solidFill>
              </a:rPr>
              <a:t>алын  </a:t>
            </a:r>
            <a:r>
              <a:rPr lang="ru-RU" sz="2000" dirty="0" err="1" smtClean="0">
                <a:solidFill>
                  <a:schemeClr val="accent2">
                    <a:lumMod val="75000"/>
                  </a:schemeClr>
                </a:solidFill>
              </a:rPr>
              <a:t>кылаас</a:t>
            </a:r>
            <a:r>
              <a:rPr lang="ru-RU" sz="2000" dirty="0" smtClean="0">
                <a:solidFill>
                  <a:schemeClr val="accent2">
                    <a:lumMod val="75000"/>
                  </a:schemeClr>
                </a:solidFill>
              </a:rPr>
              <a:t>  о5олоругар  </a:t>
            </a:r>
            <a:r>
              <a:rPr lang="ru-RU" sz="2000" dirty="0" err="1" smtClean="0">
                <a:solidFill>
                  <a:schemeClr val="accent2">
                    <a:lumMod val="75000"/>
                  </a:schemeClr>
                </a:solidFill>
              </a:rPr>
              <a:t>кылаас</a:t>
            </a:r>
            <a:r>
              <a:rPr lang="ru-RU" sz="2000" dirty="0" smtClean="0">
                <a:solidFill>
                  <a:schemeClr val="accent2">
                    <a:lumMod val="75000"/>
                  </a:schemeClr>
                </a:solidFill>
              </a:rPr>
              <a:t>  </a:t>
            </a:r>
            <a:r>
              <a:rPr lang="ru-RU" sz="2000" dirty="0" err="1" smtClean="0">
                <a:solidFill>
                  <a:schemeClr val="accent2">
                    <a:lumMod val="75000"/>
                  </a:schemeClr>
                </a:solidFill>
              </a:rPr>
              <a:t>чааьа</a:t>
            </a:r>
            <a:r>
              <a:rPr lang="ru-RU" sz="2000" dirty="0" smtClean="0">
                <a:solidFill>
                  <a:schemeClr val="accent2">
                    <a:lumMod val="75000"/>
                  </a:schemeClr>
                </a:solidFill>
              </a:rPr>
              <a:t>.</a:t>
            </a:r>
            <a:br>
              <a:rPr lang="ru-RU" sz="2000" dirty="0" smtClean="0">
                <a:solidFill>
                  <a:schemeClr val="accent2">
                    <a:lumMod val="75000"/>
                  </a:schemeClr>
                </a:solidFill>
              </a:rPr>
            </a:br>
            <a:r>
              <a:rPr lang="ru-RU" sz="2000" dirty="0" err="1" smtClean="0">
                <a:solidFill>
                  <a:schemeClr val="accent2">
                    <a:lumMod val="75000"/>
                  </a:schemeClr>
                </a:solidFill>
              </a:rPr>
              <a:t>Кальвица</a:t>
            </a:r>
            <a:r>
              <a:rPr lang="ru-RU" sz="2000" dirty="0" smtClean="0">
                <a:solidFill>
                  <a:schemeClr val="accent2">
                    <a:lumMod val="75000"/>
                  </a:schemeClr>
                </a:solidFill>
              </a:rPr>
              <a:t>  </a:t>
            </a:r>
            <a:r>
              <a:rPr lang="ru-RU" sz="2000" dirty="0" err="1" smtClean="0">
                <a:solidFill>
                  <a:schemeClr val="accent2">
                    <a:lumMod val="75000"/>
                  </a:schemeClr>
                </a:solidFill>
              </a:rPr>
              <a:t>торут</a:t>
            </a:r>
            <a:r>
              <a:rPr lang="ru-RU" sz="2000" dirty="0" smtClean="0">
                <a:solidFill>
                  <a:schemeClr val="accent2">
                    <a:lumMod val="75000"/>
                  </a:schemeClr>
                </a:solidFill>
              </a:rPr>
              <a:t>  </a:t>
            </a:r>
            <a:r>
              <a:rPr lang="ru-RU" sz="2000" dirty="0" err="1" smtClean="0">
                <a:solidFill>
                  <a:schemeClr val="accent2">
                    <a:lumMod val="75000"/>
                  </a:schemeClr>
                </a:solidFill>
              </a:rPr>
              <a:t>оскуолатын</a:t>
            </a:r>
            <a:r>
              <a:rPr lang="ru-RU" sz="2000" dirty="0" smtClean="0">
                <a:solidFill>
                  <a:schemeClr val="accent2">
                    <a:lumMod val="75000"/>
                  </a:schemeClr>
                </a:solidFill>
              </a:rPr>
              <a:t>  алын </a:t>
            </a:r>
            <a:r>
              <a:rPr lang="ru-RU" sz="2000" dirty="0" err="1" smtClean="0">
                <a:solidFill>
                  <a:schemeClr val="accent2">
                    <a:lumMod val="75000"/>
                  </a:schemeClr>
                </a:solidFill>
              </a:rPr>
              <a:t>кылааьын</a:t>
            </a:r>
            <a:r>
              <a:rPr lang="ru-RU" sz="2000" dirty="0" smtClean="0">
                <a:solidFill>
                  <a:schemeClr val="accent2">
                    <a:lumMod val="75000"/>
                  </a:schemeClr>
                </a:solidFill>
              </a:rPr>
              <a:t> </a:t>
            </a:r>
            <a:r>
              <a:rPr lang="ru-RU" sz="2000" dirty="0" err="1" smtClean="0">
                <a:solidFill>
                  <a:schemeClr val="accent2">
                    <a:lumMod val="75000"/>
                  </a:schemeClr>
                </a:solidFill>
              </a:rPr>
              <a:t>учуутала</a:t>
            </a:r>
            <a:r>
              <a:rPr lang="ru-RU" sz="2000" dirty="0" smtClean="0">
                <a:solidFill>
                  <a:schemeClr val="accent2">
                    <a:lumMod val="75000"/>
                  </a:schemeClr>
                </a:solidFill>
              </a:rPr>
              <a:t>  Павлова  </a:t>
            </a:r>
            <a:r>
              <a:rPr lang="ru-RU" sz="2000" dirty="0" err="1" smtClean="0">
                <a:solidFill>
                  <a:schemeClr val="accent2">
                    <a:lumMod val="75000"/>
                  </a:schemeClr>
                </a:solidFill>
              </a:rPr>
              <a:t>Аксиния</a:t>
            </a:r>
            <a:r>
              <a:rPr lang="ru-RU" sz="2000" dirty="0" smtClean="0">
                <a:solidFill>
                  <a:schemeClr val="accent2">
                    <a:lumMod val="75000"/>
                  </a:schemeClr>
                </a:solidFill>
              </a:rPr>
              <a:t> Николаевна. </a:t>
            </a:r>
            <a:br>
              <a:rPr lang="ru-RU" sz="2000" dirty="0" smtClean="0">
                <a:solidFill>
                  <a:schemeClr val="accent2">
                    <a:lumMod val="75000"/>
                  </a:schemeClr>
                </a:solidFill>
              </a:rPr>
            </a:br>
            <a:r>
              <a:rPr lang="ru-RU" sz="2000" dirty="0" smtClean="0">
                <a:solidFill>
                  <a:schemeClr val="accent2">
                    <a:lumMod val="75000"/>
                  </a:schemeClr>
                </a:solidFill>
              </a:rPr>
              <a:t>  </a:t>
            </a:r>
            <a:endParaRPr lang="ru-RU" sz="4000" dirty="0">
              <a:solidFill>
                <a:schemeClr val="accent2">
                  <a:lumMod val="75000"/>
                </a:schemeClr>
              </a:solidFill>
            </a:endParaRPr>
          </a:p>
        </p:txBody>
      </p:sp>
      <p:sp>
        <p:nvSpPr>
          <p:cNvPr id="3" name="Подзаголовок 2"/>
          <p:cNvSpPr>
            <a:spLocks noGrp="1"/>
          </p:cNvSpPr>
          <p:nvPr>
            <p:ph type="subTitle" idx="1"/>
          </p:nvPr>
        </p:nvSpPr>
        <p:spPr>
          <a:xfrm>
            <a:off x="971600" y="2420888"/>
            <a:ext cx="7309320" cy="3528392"/>
          </a:xfrm>
        </p:spPr>
        <p:txBody>
          <a:bodyPr>
            <a:normAutofit/>
          </a:bodyPr>
          <a:lstStyle/>
          <a:p>
            <a:r>
              <a:rPr lang="ru-RU" sz="2400" dirty="0" smtClean="0">
                <a:solidFill>
                  <a:schemeClr val="accent2">
                    <a:lumMod val="75000"/>
                  </a:schemeClr>
                </a:solidFill>
              </a:rPr>
              <a:t>                                                                                                             </a:t>
            </a:r>
            <a:r>
              <a:rPr lang="ru-RU" sz="6000" dirty="0" err="1" smtClean="0">
                <a:solidFill>
                  <a:schemeClr val="accent2">
                    <a:lumMod val="75000"/>
                  </a:schemeClr>
                </a:solidFill>
              </a:rPr>
              <a:t>Тиэмэтэ</a:t>
            </a:r>
            <a:r>
              <a:rPr lang="ru-RU" sz="6000" dirty="0" smtClean="0">
                <a:solidFill>
                  <a:schemeClr val="accent2">
                    <a:lumMod val="75000"/>
                  </a:schemeClr>
                </a:solidFill>
              </a:rPr>
              <a:t>: Саха </a:t>
            </a:r>
            <a:r>
              <a:rPr lang="ru-RU" sz="6000" dirty="0" err="1" smtClean="0">
                <a:solidFill>
                  <a:schemeClr val="accent2">
                    <a:lumMod val="75000"/>
                  </a:schemeClr>
                </a:solidFill>
              </a:rPr>
              <a:t>суруйааччылара</a:t>
            </a:r>
            <a:r>
              <a:rPr lang="ru-RU" sz="6000" dirty="0" smtClean="0">
                <a:solidFill>
                  <a:schemeClr val="accent2">
                    <a:lumMod val="75000"/>
                  </a:schemeClr>
                </a:solidFill>
              </a:rPr>
              <a:t> о5олорго</a:t>
            </a:r>
          </a:p>
          <a:p>
            <a:endParaRPr lang="ru-RU" sz="2400" dirty="0" smtClean="0">
              <a:solidFill>
                <a:schemeClr val="accent2">
                  <a:lumMod val="75000"/>
                </a:schemeClr>
              </a:solidFill>
            </a:endParaRPr>
          </a:p>
          <a:p>
            <a:endParaRPr lang="ru-RU" sz="2400" dirty="0">
              <a:solidFill>
                <a:schemeClr val="accent1">
                  <a:lumMod val="60000"/>
                  <a:lumOff val="40000"/>
                </a:schemeClr>
              </a:solidFill>
            </a:endParaRPr>
          </a:p>
        </p:txBody>
      </p:sp>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dirty="0" smtClean="0">
                <a:solidFill>
                  <a:schemeClr val="accent1">
                    <a:lumMod val="60000"/>
                    <a:lumOff val="40000"/>
                  </a:schemeClr>
                </a:solidFill>
              </a:rPr>
              <a:t>Семен  Андреевич  Попов – </a:t>
            </a:r>
            <a:r>
              <a:rPr lang="ru-RU" dirty="0" err="1" smtClean="0">
                <a:solidFill>
                  <a:schemeClr val="accent1">
                    <a:lumMod val="60000"/>
                    <a:lumOff val="40000"/>
                  </a:schemeClr>
                </a:solidFill>
              </a:rPr>
              <a:t>Сэмэн</a:t>
            </a:r>
            <a:r>
              <a:rPr lang="ru-RU" dirty="0" smtClean="0">
                <a:solidFill>
                  <a:schemeClr val="accent1">
                    <a:lumMod val="60000"/>
                    <a:lumOff val="40000"/>
                  </a:schemeClr>
                </a:solidFill>
              </a:rPr>
              <a:t> </a:t>
            </a:r>
            <a:r>
              <a:rPr lang="ru-RU" dirty="0" err="1" smtClean="0">
                <a:solidFill>
                  <a:schemeClr val="accent1">
                    <a:lumMod val="60000"/>
                    <a:lumOff val="40000"/>
                  </a:schemeClr>
                </a:solidFill>
              </a:rPr>
              <a:t>Тумат</a:t>
            </a:r>
            <a:r>
              <a:rPr lang="ru-RU" dirty="0" smtClean="0">
                <a:solidFill>
                  <a:schemeClr val="accent1">
                    <a:lumMod val="60000"/>
                    <a:lumOff val="40000"/>
                  </a:schemeClr>
                </a:solidFill>
              </a:rPr>
              <a:t> </a:t>
            </a:r>
            <a:endParaRPr lang="ru-RU" dirty="0">
              <a:solidFill>
                <a:schemeClr val="accent1">
                  <a:lumMod val="60000"/>
                  <a:lumOff val="40000"/>
                </a:schemeClr>
              </a:solidFill>
            </a:endParaRPr>
          </a:p>
        </p:txBody>
      </p:sp>
      <p:sp>
        <p:nvSpPr>
          <p:cNvPr id="3" name="Содержимое 2"/>
          <p:cNvSpPr>
            <a:spLocks noGrp="1"/>
          </p:cNvSpPr>
          <p:nvPr>
            <p:ph idx="1"/>
          </p:nvPr>
        </p:nvSpPr>
        <p:spPr>
          <a:xfrm>
            <a:off x="3491880" y="1844824"/>
            <a:ext cx="5184576" cy="3816424"/>
          </a:xfrm>
        </p:spPr>
        <p:txBody>
          <a:bodyPr/>
          <a:lstStyle/>
          <a:p>
            <a:pPr>
              <a:buNone/>
            </a:pPr>
            <a:r>
              <a:rPr lang="ru-RU" dirty="0">
                <a:solidFill>
                  <a:srgbClr val="FFFF00"/>
                </a:solidFill>
              </a:rPr>
              <a:t> </a:t>
            </a:r>
            <a:r>
              <a:rPr lang="ru-RU" dirty="0" smtClean="0">
                <a:solidFill>
                  <a:srgbClr val="FFFF00"/>
                </a:solidFill>
              </a:rPr>
              <a:t>    </a:t>
            </a:r>
            <a:r>
              <a:rPr lang="ru-RU" dirty="0" err="1" smtClean="0">
                <a:solidFill>
                  <a:srgbClr val="FFFF00"/>
                </a:solidFill>
              </a:rPr>
              <a:t>Суруйааччы</a:t>
            </a:r>
            <a:r>
              <a:rPr lang="ru-RU" dirty="0" smtClean="0">
                <a:solidFill>
                  <a:srgbClr val="FFFF00"/>
                </a:solidFill>
              </a:rPr>
              <a:t> С. А. Попов – 1944 с. </a:t>
            </a:r>
            <a:r>
              <a:rPr lang="ru-RU" dirty="0" err="1" smtClean="0">
                <a:solidFill>
                  <a:srgbClr val="FFFF00"/>
                </a:solidFill>
              </a:rPr>
              <a:t>Чурапчыга</a:t>
            </a:r>
            <a:r>
              <a:rPr lang="ru-RU" dirty="0" smtClean="0">
                <a:solidFill>
                  <a:srgbClr val="FFFF00"/>
                </a:solidFill>
              </a:rPr>
              <a:t> </a:t>
            </a:r>
            <a:r>
              <a:rPr lang="ru-RU" dirty="0" err="1" smtClean="0">
                <a:solidFill>
                  <a:srgbClr val="FFFF00"/>
                </a:solidFill>
              </a:rPr>
              <a:t>тѳрѳѳб</a:t>
            </a:r>
            <a:r>
              <a:rPr lang="el-GR" dirty="0" smtClean="0">
                <a:solidFill>
                  <a:srgbClr val="FFFF00"/>
                </a:solidFill>
              </a:rPr>
              <a:t>γ</a:t>
            </a:r>
            <a:r>
              <a:rPr lang="ru-RU" dirty="0" err="1" smtClean="0">
                <a:solidFill>
                  <a:srgbClr val="FFFF00"/>
                </a:solidFill>
              </a:rPr>
              <a:t>тэ</a:t>
            </a:r>
            <a:r>
              <a:rPr lang="ru-RU" dirty="0" smtClean="0">
                <a:solidFill>
                  <a:srgbClr val="FFFF00"/>
                </a:solidFill>
              </a:rPr>
              <a:t>. Литература5а </a:t>
            </a:r>
            <a:r>
              <a:rPr lang="ru-RU" dirty="0" err="1" smtClean="0">
                <a:solidFill>
                  <a:srgbClr val="FFFF00"/>
                </a:solidFill>
              </a:rPr>
              <a:t>дьоҺуннаахтык</a:t>
            </a:r>
            <a:r>
              <a:rPr lang="ru-RU" dirty="0" smtClean="0">
                <a:solidFill>
                  <a:srgbClr val="FFFF00"/>
                </a:solidFill>
              </a:rPr>
              <a:t>, </a:t>
            </a:r>
            <a:r>
              <a:rPr lang="ru-RU" dirty="0" err="1" smtClean="0">
                <a:solidFill>
                  <a:srgbClr val="FFFF00"/>
                </a:solidFill>
              </a:rPr>
              <a:t>киэӊник хардыылаан</a:t>
            </a:r>
            <a:r>
              <a:rPr lang="ru-RU" dirty="0" smtClean="0">
                <a:solidFill>
                  <a:srgbClr val="FFFF00"/>
                </a:solidFill>
              </a:rPr>
              <a:t> </a:t>
            </a:r>
            <a:r>
              <a:rPr lang="ru-RU" dirty="0" err="1" smtClean="0">
                <a:solidFill>
                  <a:srgbClr val="FFFF00"/>
                </a:solidFill>
              </a:rPr>
              <a:t>киирбит</a:t>
            </a:r>
            <a:r>
              <a:rPr lang="ru-RU" dirty="0" smtClean="0">
                <a:solidFill>
                  <a:srgbClr val="FFFF00"/>
                </a:solidFill>
              </a:rPr>
              <a:t> </a:t>
            </a:r>
            <a:r>
              <a:rPr lang="ru-RU" dirty="0" err="1" smtClean="0">
                <a:solidFill>
                  <a:srgbClr val="FFFF00"/>
                </a:solidFill>
              </a:rPr>
              <a:t>Сэмэн</a:t>
            </a:r>
            <a:r>
              <a:rPr lang="ru-RU" dirty="0" smtClean="0">
                <a:solidFill>
                  <a:srgbClr val="FFFF00"/>
                </a:solidFill>
              </a:rPr>
              <a:t> </a:t>
            </a:r>
            <a:r>
              <a:rPr lang="ru-RU" dirty="0" err="1" smtClean="0">
                <a:solidFill>
                  <a:srgbClr val="FFFF00"/>
                </a:solidFill>
              </a:rPr>
              <a:t>Тумат</a:t>
            </a:r>
            <a:r>
              <a:rPr lang="ru-RU" dirty="0" smtClean="0">
                <a:solidFill>
                  <a:srgbClr val="FFFF00"/>
                </a:solidFill>
              </a:rPr>
              <a:t> о5олорго 80- </a:t>
            </a:r>
            <a:r>
              <a:rPr lang="ru-RU" dirty="0" err="1" smtClean="0">
                <a:solidFill>
                  <a:srgbClr val="FFFF00"/>
                </a:solidFill>
              </a:rPr>
              <a:t>нус</a:t>
            </a:r>
            <a:r>
              <a:rPr lang="ru-RU" dirty="0" smtClean="0">
                <a:solidFill>
                  <a:srgbClr val="FFFF00"/>
                </a:solidFill>
              </a:rPr>
              <a:t>  </a:t>
            </a:r>
            <a:r>
              <a:rPr lang="ru-RU" dirty="0" err="1" smtClean="0">
                <a:solidFill>
                  <a:srgbClr val="FFFF00"/>
                </a:solidFill>
              </a:rPr>
              <a:t>сыллартан</a:t>
            </a:r>
            <a:r>
              <a:rPr lang="ru-RU" dirty="0" smtClean="0">
                <a:solidFill>
                  <a:srgbClr val="FFFF00"/>
                </a:solidFill>
              </a:rPr>
              <a:t> </a:t>
            </a:r>
            <a:r>
              <a:rPr lang="ru-RU" dirty="0" err="1" smtClean="0">
                <a:solidFill>
                  <a:srgbClr val="FFFF00"/>
                </a:solidFill>
              </a:rPr>
              <a:t>суруйбута</a:t>
            </a:r>
            <a:r>
              <a:rPr lang="ru-RU" dirty="0" smtClean="0">
                <a:solidFill>
                  <a:srgbClr val="FFFF00"/>
                </a:solidFill>
              </a:rPr>
              <a:t>.</a:t>
            </a:r>
            <a:endParaRPr lang="ru-RU" dirty="0">
              <a:solidFill>
                <a:srgbClr val="FFFF00"/>
              </a:solidFill>
            </a:endParaRPr>
          </a:p>
        </p:txBody>
      </p:sp>
      <p:pic>
        <p:nvPicPr>
          <p:cNvPr id="1026" name="Picture 2" descr="C:\Users\Аксиния\Desktop\дьарааьн.jpg"/>
          <p:cNvPicPr>
            <a:picLocks noChangeAspect="1" noChangeArrowheads="1"/>
          </p:cNvPicPr>
          <p:nvPr/>
        </p:nvPicPr>
        <p:blipFill>
          <a:blip r:embed="rId2" cstate="print"/>
          <a:srcRect/>
          <a:stretch>
            <a:fillRect/>
          </a:stretch>
        </p:blipFill>
        <p:spPr bwMode="auto">
          <a:xfrm>
            <a:off x="683568" y="1916832"/>
            <a:ext cx="2736304" cy="3816424"/>
          </a:xfrm>
          <a:prstGeom prst="rect">
            <a:avLst/>
          </a:prstGeom>
        </p:spPr>
        <p:style>
          <a:lnRef idx="2">
            <a:schemeClr val="accent1"/>
          </a:lnRef>
          <a:fillRef idx="1">
            <a:schemeClr val="lt1"/>
          </a:fillRef>
          <a:effectRef idx="0">
            <a:schemeClr val="accent1"/>
          </a:effectRef>
          <a:fontRef idx="minor">
            <a:schemeClr val="dk1"/>
          </a:fontRef>
        </p:style>
      </p:pic>
    </p:spTree>
  </p:cSld>
  <p:clrMapOvr>
    <a:masterClrMapping/>
  </p:clrMapOvr>
  <p:transition>
    <p:wedg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74638"/>
            <a:ext cx="8291264" cy="6106690"/>
          </a:xfrm>
        </p:spPr>
        <p:txBody>
          <a:bodyPr>
            <a:noAutofit/>
          </a:bodyPr>
          <a:lstStyle/>
          <a:p>
            <a:r>
              <a:rPr lang="ru-RU" sz="3600" dirty="0" err="1" smtClean="0"/>
              <a:t>Кини</a:t>
            </a:r>
            <a:r>
              <a:rPr lang="ru-RU" sz="3600" dirty="0" smtClean="0"/>
              <a:t> о5олорго </a:t>
            </a:r>
            <a:r>
              <a:rPr lang="ru-RU" sz="3600" dirty="0" err="1" smtClean="0"/>
              <a:t>анаан</a:t>
            </a:r>
            <a:r>
              <a:rPr lang="ru-RU" sz="3600" dirty="0" smtClean="0"/>
              <a:t> Саха сирин </a:t>
            </a:r>
            <a:r>
              <a:rPr lang="ru-RU" sz="3600" dirty="0" err="1" smtClean="0"/>
              <a:t>Уһук </a:t>
            </a:r>
            <a:r>
              <a:rPr lang="ru-RU" sz="3600" dirty="0" smtClean="0"/>
              <a:t>Хоту  </a:t>
            </a:r>
            <a:r>
              <a:rPr lang="ru-RU" sz="3600" dirty="0" err="1" smtClean="0"/>
              <a:t>дьоннорун</a:t>
            </a:r>
            <a:r>
              <a:rPr lang="ru-RU" sz="3600" dirty="0" smtClean="0"/>
              <a:t> </a:t>
            </a:r>
            <a:r>
              <a:rPr lang="ru-RU" sz="3600" dirty="0" err="1" smtClean="0"/>
              <a:t>олохторун</a:t>
            </a:r>
            <a:r>
              <a:rPr lang="ru-RU" sz="3600" dirty="0" smtClean="0"/>
              <a:t> – </a:t>
            </a:r>
            <a:r>
              <a:rPr lang="ru-RU" sz="3600" dirty="0" err="1" smtClean="0"/>
              <a:t>дьаҺахтарын сырдатар</a:t>
            </a:r>
            <a:r>
              <a:rPr lang="ru-RU" sz="3600" dirty="0" smtClean="0"/>
              <a:t>. Хоту дойду  </a:t>
            </a:r>
            <a:r>
              <a:rPr lang="ru-RU" sz="3600" dirty="0" err="1" smtClean="0"/>
              <a:t>киин</a:t>
            </a:r>
            <a:r>
              <a:rPr lang="ru-RU" sz="3600" dirty="0" smtClean="0"/>
              <a:t> </a:t>
            </a:r>
            <a:r>
              <a:rPr lang="ru-RU" sz="3600" dirty="0" err="1" smtClean="0"/>
              <a:t>сиртэн</a:t>
            </a:r>
            <a:r>
              <a:rPr lang="ru-RU" sz="3600" dirty="0" smtClean="0"/>
              <a:t> тосту </a:t>
            </a:r>
            <a:r>
              <a:rPr lang="ru-RU" sz="3600" dirty="0" err="1" smtClean="0"/>
              <a:t>уратытын</a:t>
            </a:r>
            <a:r>
              <a:rPr lang="ru-RU" sz="3600" dirty="0" smtClean="0"/>
              <a:t> ча5ылхайдык </a:t>
            </a:r>
            <a:r>
              <a:rPr lang="ru-RU" sz="3600" dirty="0" err="1" smtClean="0"/>
              <a:t>кѳрдѳрѳр</a:t>
            </a:r>
            <a:r>
              <a:rPr lang="ru-RU" sz="3600" dirty="0" smtClean="0"/>
              <a:t>, айыл5алара </a:t>
            </a:r>
            <a:r>
              <a:rPr lang="ru-RU" sz="3600" dirty="0" err="1" smtClean="0"/>
              <a:t>үгүс дьикти</a:t>
            </a:r>
            <a:r>
              <a:rPr lang="ru-RU" sz="3600" dirty="0" smtClean="0"/>
              <a:t> кэрэлэрдээ5ин </a:t>
            </a:r>
            <a:r>
              <a:rPr lang="ru-RU" sz="3600" dirty="0" err="1" smtClean="0"/>
              <a:t>ойуулуур</a:t>
            </a:r>
            <a:r>
              <a:rPr lang="ru-RU" sz="3600" dirty="0" smtClean="0"/>
              <a:t>. </a:t>
            </a:r>
            <a:r>
              <a:rPr lang="ru-RU" sz="3600" dirty="0" err="1" smtClean="0"/>
              <a:t>Ол</a:t>
            </a:r>
            <a:r>
              <a:rPr lang="ru-RU" sz="3600" dirty="0" smtClean="0"/>
              <a:t> </a:t>
            </a:r>
            <a:r>
              <a:rPr lang="ru-RU" sz="3600" dirty="0" err="1" smtClean="0"/>
              <a:t>барыта</a:t>
            </a:r>
            <a:r>
              <a:rPr lang="ru-RU" sz="3600" dirty="0" smtClean="0"/>
              <a:t> о5о </a:t>
            </a:r>
            <a:r>
              <a:rPr lang="ru-RU" sz="3600" dirty="0" err="1" smtClean="0"/>
              <a:t>билиитин</a:t>
            </a:r>
            <a:r>
              <a:rPr lang="ru-RU" sz="3600" dirty="0" smtClean="0"/>
              <a:t> – </a:t>
            </a:r>
            <a:r>
              <a:rPr lang="ru-RU" sz="3600" dirty="0" err="1" smtClean="0"/>
              <a:t>кѳрүүтүн  хаӊатар</a:t>
            </a:r>
            <a:r>
              <a:rPr lang="ru-RU" sz="3600" dirty="0" smtClean="0"/>
              <a:t>, </a:t>
            </a:r>
            <a:r>
              <a:rPr lang="ru-RU" sz="3600" dirty="0" err="1" smtClean="0"/>
              <a:t>ѳйүн</a:t>
            </a:r>
            <a:r>
              <a:rPr lang="ru-RU" sz="3600" dirty="0" err="1"/>
              <a:t> </a:t>
            </a:r>
            <a:r>
              <a:rPr lang="ru-RU" sz="3600" dirty="0" smtClean="0"/>
              <a:t>– </a:t>
            </a:r>
            <a:r>
              <a:rPr lang="ru-RU" sz="3600" dirty="0" err="1" smtClean="0"/>
              <a:t>санаатын</a:t>
            </a:r>
            <a:r>
              <a:rPr lang="ru-RU" sz="3600" dirty="0" smtClean="0"/>
              <a:t> кэрэ5э </a:t>
            </a:r>
            <a:r>
              <a:rPr lang="ru-RU" sz="3600" dirty="0" err="1" smtClean="0"/>
              <a:t>угуйар</a:t>
            </a:r>
            <a:r>
              <a:rPr lang="ru-RU" sz="3600" dirty="0" smtClean="0"/>
              <a:t>.</a:t>
            </a:r>
            <a:endParaRPr lang="ru-RU" sz="3600" dirty="0"/>
          </a:p>
        </p:txBody>
      </p:sp>
    </p:spTree>
  </p:cSld>
  <p:clrMapOvr>
    <a:masterClrMapping/>
  </p:clrMapOvr>
  <p:transition>
    <p:wheel spokes="8"/>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404664"/>
            <a:ext cx="8964488" cy="5976664"/>
          </a:xfrm>
        </p:spPr>
        <p:txBody>
          <a:bodyPr>
            <a:noAutofit/>
          </a:bodyPr>
          <a:lstStyle/>
          <a:p>
            <a:r>
              <a:rPr lang="ru-RU" sz="2800" dirty="0" err="1" smtClean="0">
                <a:solidFill>
                  <a:srgbClr val="80FF21"/>
                </a:solidFill>
              </a:rPr>
              <a:t>Сэмэн</a:t>
            </a:r>
            <a:r>
              <a:rPr lang="ru-RU" sz="2800" dirty="0" smtClean="0">
                <a:solidFill>
                  <a:srgbClr val="80FF21"/>
                </a:solidFill>
              </a:rPr>
              <a:t> </a:t>
            </a:r>
            <a:r>
              <a:rPr lang="ru-RU" sz="2800" dirty="0" err="1" smtClean="0">
                <a:solidFill>
                  <a:srgbClr val="80FF21"/>
                </a:solidFill>
              </a:rPr>
              <a:t>Тумат</a:t>
            </a:r>
            <a:r>
              <a:rPr lang="ru-RU" sz="2800" dirty="0" smtClean="0">
                <a:solidFill>
                  <a:srgbClr val="80FF21"/>
                </a:solidFill>
              </a:rPr>
              <a:t> </a:t>
            </a:r>
            <a:r>
              <a:rPr lang="ru-RU" sz="2800" dirty="0" err="1" smtClean="0">
                <a:solidFill>
                  <a:srgbClr val="80FF21"/>
                </a:solidFill>
              </a:rPr>
              <a:t>тылбааска</a:t>
            </a:r>
            <a:r>
              <a:rPr lang="ru-RU" sz="2800" dirty="0" smtClean="0">
                <a:solidFill>
                  <a:srgbClr val="80FF21"/>
                </a:solidFill>
              </a:rPr>
              <a:t> </a:t>
            </a:r>
            <a:r>
              <a:rPr lang="ru-RU" sz="2800" dirty="0" err="1" smtClean="0">
                <a:solidFill>
                  <a:srgbClr val="80FF21"/>
                </a:solidFill>
              </a:rPr>
              <a:t>эмиэ</a:t>
            </a:r>
            <a:r>
              <a:rPr lang="ru-RU" sz="2800" dirty="0" smtClean="0">
                <a:solidFill>
                  <a:srgbClr val="80FF21"/>
                </a:solidFill>
              </a:rPr>
              <a:t> </a:t>
            </a:r>
            <a:r>
              <a:rPr lang="ru-RU" sz="2800" dirty="0" err="1" smtClean="0">
                <a:solidFill>
                  <a:srgbClr val="80FF21"/>
                </a:solidFill>
              </a:rPr>
              <a:t>үлэлэ</a:t>
            </a:r>
            <a:r>
              <a:rPr lang="el-GR" sz="2800" dirty="0" smtClean="0">
                <a:solidFill>
                  <a:srgbClr val="80FF21"/>
                </a:solidFill>
              </a:rPr>
              <a:t>Һ</a:t>
            </a:r>
            <a:r>
              <a:rPr lang="ru-RU" sz="2800" dirty="0" err="1" smtClean="0">
                <a:solidFill>
                  <a:srgbClr val="80FF21"/>
                </a:solidFill>
              </a:rPr>
              <a:t>эр.К.Ушинскай</a:t>
            </a:r>
            <a:r>
              <a:rPr lang="ru-RU" sz="2800" dirty="0" smtClean="0">
                <a:solidFill>
                  <a:srgbClr val="80FF21"/>
                </a:solidFill>
              </a:rPr>
              <a:t> «Хара5а </a:t>
            </a:r>
            <a:r>
              <a:rPr lang="ru-RU" sz="2800" dirty="0" err="1" smtClean="0">
                <a:solidFill>
                  <a:srgbClr val="80FF21"/>
                </a:solidFill>
              </a:rPr>
              <a:t>суох</a:t>
            </a:r>
            <a:r>
              <a:rPr lang="ru-RU" sz="2800" dirty="0" smtClean="0">
                <a:solidFill>
                  <a:srgbClr val="80FF21"/>
                </a:solidFill>
              </a:rPr>
              <a:t> </a:t>
            </a:r>
            <a:r>
              <a:rPr lang="ru-RU" sz="2800" dirty="0" err="1" smtClean="0">
                <a:solidFill>
                  <a:srgbClr val="80FF21"/>
                </a:solidFill>
              </a:rPr>
              <a:t>ат</a:t>
            </a:r>
            <a:r>
              <a:rPr lang="ru-RU" sz="2800" dirty="0" smtClean="0">
                <a:solidFill>
                  <a:srgbClr val="80FF21"/>
                </a:solidFill>
              </a:rPr>
              <a:t>» – </a:t>
            </a:r>
            <a:r>
              <a:rPr lang="ru-RU" sz="2800" dirty="0" err="1" smtClean="0">
                <a:solidFill>
                  <a:srgbClr val="80FF21"/>
                </a:solidFill>
              </a:rPr>
              <a:t>диэн</a:t>
            </a:r>
            <a:r>
              <a:rPr lang="ru-RU" sz="2800" dirty="0" smtClean="0">
                <a:solidFill>
                  <a:srgbClr val="80FF21"/>
                </a:solidFill>
              </a:rPr>
              <a:t> </a:t>
            </a:r>
            <a:r>
              <a:rPr lang="ru-RU" sz="2800" dirty="0" err="1" smtClean="0">
                <a:solidFill>
                  <a:srgbClr val="80FF21"/>
                </a:solidFill>
              </a:rPr>
              <a:t>остуоруйатын</a:t>
            </a:r>
            <a:r>
              <a:rPr lang="ru-RU" sz="2800" dirty="0" smtClean="0">
                <a:solidFill>
                  <a:srgbClr val="80FF21"/>
                </a:solidFill>
              </a:rPr>
              <a:t> 1985 с. </a:t>
            </a:r>
            <a:r>
              <a:rPr lang="ru-RU" sz="2800" dirty="0" err="1" smtClean="0">
                <a:solidFill>
                  <a:srgbClr val="80FF21"/>
                </a:solidFill>
              </a:rPr>
              <a:t>тылбаастаабыта</a:t>
            </a:r>
            <a:r>
              <a:rPr lang="ru-RU" sz="2800" dirty="0" smtClean="0">
                <a:solidFill>
                  <a:srgbClr val="80FF21"/>
                </a:solidFill>
              </a:rPr>
              <a:t>. О5олорго </a:t>
            </a:r>
            <a:r>
              <a:rPr lang="ru-RU" sz="2800" dirty="0" err="1" smtClean="0">
                <a:solidFill>
                  <a:srgbClr val="80FF21"/>
                </a:solidFill>
              </a:rPr>
              <a:t>суруйбут</a:t>
            </a:r>
            <a:r>
              <a:rPr lang="ru-RU" sz="2800" dirty="0" smtClean="0">
                <a:solidFill>
                  <a:srgbClr val="80FF21"/>
                </a:solidFill>
              </a:rPr>
              <a:t> </a:t>
            </a:r>
            <a:r>
              <a:rPr lang="ru-RU" sz="2800" dirty="0" err="1" smtClean="0">
                <a:solidFill>
                  <a:srgbClr val="80FF21"/>
                </a:solidFill>
              </a:rPr>
              <a:t>айымньыларын</a:t>
            </a:r>
            <a:r>
              <a:rPr lang="ru-RU" sz="2800" dirty="0" smtClean="0">
                <a:solidFill>
                  <a:srgbClr val="80FF21"/>
                </a:solidFill>
              </a:rPr>
              <a:t>, </a:t>
            </a:r>
            <a:r>
              <a:rPr lang="ru-RU" sz="2800" dirty="0" err="1" smtClean="0">
                <a:solidFill>
                  <a:srgbClr val="80FF21"/>
                </a:solidFill>
              </a:rPr>
              <a:t>саха</a:t>
            </a:r>
            <a:r>
              <a:rPr lang="ru-RU" sz="2800" dirty="0" smtClean="0">
                <a:solidFill>
                  <a:srgbClr val="80FF21"/>
                </a:solidFill>
              </a:rPr>
              <a:t>  </a:t>
            </a:r>
            <a:r>
              <a:rPr lang="ru-RU" sz="2800" dirty="0" err="1" smtClean="0">
                <a:solidFill>
                  <a:srgbClr val="80FF21"/>
                </a:solidFill>
              </a:rPr>
              <a:t>уонна</a:t>
            </a:r>
            <a:r>
              <a:rPr lang="ru-RU" sz="2800" dirty="0" smtClean="0">
                <a:solidFill>
                  <a:srgbClr val="80FF21"/>
                </a:solidFill>
              </a:rPr>
              <a:t>  </a:t>
            </a:r>
            <a:r>
              <a:rPr lang="ru-RU" sz="2800" dirty="0" err="1" smtClean="0">
                <a:solidFill>
                  <a:srgbClr val="80FF21"/>
                </a:solidFill>
              </a:rPr>
              <a:t>нуучча</a:t>
            </a:r>
            <a:r>
              <a:rPr lang="ru-RU" sz="2800" dirty="0" smtClean="0">
                <a:solidFill>
                  <a:srgbClr val="80FF21"/>
                </a:solidFill>
              </a:rPr>
              <a:t>  </a:t>
            </a:r>
            <a:r>
              <a:rPr lang="ru-RU" sz="2800" dirty="0" err="1" smtClean="0">
                <a:solidFill>
                  <a:srgbClr val="80FF21"/>
                </a:solidFill>
              </a:rPr>
              <a:t>литературатын</a:t>
            </a:r>
            <a:r>
              <a:rPr lang="ru-RU" sz="2800" dirty="0" smtClean="0">
                <a:solidFill>
                  <a:srgbClr val="80FF21"/>
                </a:solidFill>
              </a:rPr>
              <a:t> </a:t>
            </a:r>
            <a:r>
              <a:rPr lang="ru-RU" sz="2800" dirty="0" err="1" smtClean="0">
                <a:solidFill>
                  <a:srgbClr val="80FF21"/>
                </a:solidFill>
              </a:rPr>
              <a:t>сибээстэрин</a:t>
            </a:r>
            <a:r>
              <a:rPr lang="ru-RU" sz="2800" dirty="0" smtClean="0">
                <a:solidFill>
                  <a:srgbClr val="80FF21"/>
                </a:solidFill>
              </a:rPr>
              <a:t>  </a:t>
            </a:r>
            <a:r>
              <a:rPr lang="ru-RU" sz="2800" dirty="0" err="1" smtClean="0">
                <a:solidFill>
                  <a:srgbClr val="80FF21"/>
                </a:solidFill>
              </a:rPr>
              <a:t>үѳрэтиитин  иҺин  </a:t>
            </a:r>
            <a:r>
              <a:rPr lang="ru-RU" sz="2800" dirty="0" smtClean="0">
                <a:solidFill>
                  <a:srgbClr val="80FF21"/>
                </a:solidFill>
              </a:rPr>
              <a:t>Саха </a:t>
            </a:r>
            <a:r>
              <a:rPr lang="ru-RU" sz="2800" dirty="0" err="1" smtClean="0">
                <a:solidFill>
                  <a:srgbClr val="80FF21"/>
                </a:solidFill>
              </a:rPr>
              <a:t>Республикатын</a:t>
            </a:r>
            <a:r>
              <a:rPr lang="ru-RU" sz="2800" dirty="0" smtClean="0">
                <a:solidFill>
                  <a:srgbClr val="80FF21"/>
                </a:solidFill>
              </a:rPr>
              <a:t>  </a:t>
            </a:r>
            <a:r>
              <a:rPr lang="ru-RU" sz="2800" dirty="0" err="1" smtClean="0">
                <a:solidFill>
                  <a:srgbClr val="80FF21"/>
                </a:solidFill>
              </a:rPr>
              <a:t>П.А.Ойуунускай</a:t>
            </a:r>
            <a:r>
              <a:rPr lang="ru-RU" sz="2800" dirty="0" smtClean="0">
                <a:solidFill>
                  <a:srgbClr val="80FF21"/>
                </a:solidFill>
              </a:rPr>
              <a:t>  </a:t>
            </a:r>
            <a:r>
              <a:rPr lang="ru-RU" sz="2800" dirty="0" err="1" smtClean="0">
                <a:solidFill>
                  <a:srgbClr val="80FF21"/>
                </a:solidFill>
              </a:rPr>
              <a:t>аатынан</a:t>
            </a:r>
            <a:r>
              <a:rPr lang="ru-RU" sz="2800" dirty="0" smtClean="0">
                <a:solidFill>
                  <a:srgbClr val="80FF21"/>
                </a:solidFill>
              </a:rPr>
              <a:t>  </a:t>
            </a:r>
            <a:r>
              <a:rPr lang="ru-RU" sz="2800" dirty="0" err="1" smtClean="0">
                <a:solidFill>
                  <a:srgbClr val="80FF21"/>
                </a:solidFill>
              </a:rPr>
              <a:t>Государственнай</a:t>
            </a:r>
            <a:r>
              <a:rPr lang="ru-RU" sz="2800" dirty="0" smtClean="0">
                <a:solidFill>
                  <a:srgbClr val="80FF21"/>
                </a:solidFill>
              </a:rPr>
              <a:t> </a:t>
            </a:r>
            <a:r>
              <a:rPr lang="ru-RU" sz="2800" dirty="0" err="1" smtClean="0">
                <a:solidFill>
                  <a:srgbClr val="80FF21"/>
                </a:solidFill>
              </a:rPr>
              <a:t>бириэмийэтинэн</a:t>
            </a:r>
            <a:r>
              <a:rPr lang="ru-RU" sz="2800" dirty="0" smtClean="0">
                <a:solidFill>
                  <a:srgbClr val="80FF21"/>
                </a:solidFill>
              </a:rPr>
              <a:t>  2000 с. </a:t>
            </a:r>
            <a:r>
              <a:rPr lang="ru-RU" sz="2800" dirty="0" err="1" smtClean="0">
                <a:solidFill>
                  <a:srgbClr val="80FF21"/>
                </a:solidFill>
              </a:rPr>
              <a:t>бэлиэтэммитэ</a:t>
            </a:r>
            <a:r>
              <a:rPr lang="ru-RU" sz="2800" dirty="0" smtClean="0">
                <a:solidFill>
                  <a:srgbClr val="80FF21"/>
                </a:solidFill>
              </a:rPr>
              <a:t>. </a:t>
            </a:r>
            <a:r>
              <a:rPr lang="ru-RU" sz="2800" dirty="0" err="1" smtClean="0">
                <a:solidFill>
                  <a:srgbClr val="80FF21"/>
                </a:solidFill>
              </a:rPr>
              <a:t>Сэмэн</a:t>
            </a:r>
            <a:r>
              <a:rPr lang="ru-RU" sz="2800" dirty="0" smtClean="0">
                <a:solidFill>
                  <a:srgbClr val="80FF21"/>
                </a:solidFill>
              </a:rPr>
              <a:t> </a:t>
            </a:r>
            <a:r>
              <a:rPr lang="ru-RU" sz="2800" dirty="0" err="1" smtClean="0">
                <a:solidFill>
                  <a:srgbClr val="80FF21"/>
                </a:solidFill>
              </a:rPr>
              <a:t>Тумат</a:t>
            </a:r>
            <a:r>
              <a:rPr lang="ru-RU" sz="2800" dirty="0" smtClean="0">
                <a:solidFill>
                  <a:srgbClr val="80FF21"/>
                </a:solidFill>
              </a:rPr>
              <a:t> о5олорго </a:t>
            </a:r>
            <a:r>
              <a:rPr lang="ru-RU" sz="2800" dirty="0" err="1" smtClean="0">
                <a:solidFill>
                  <a:srgbClr val="80FF21"/>
                </a:solidFill>
              </a:rPr>
              <a:t>анаабыт</a:t>
            </a:r>
            <a:r>
              <a:rPr lang="ru-RU" sz="2800" dirty="0" smtClean="0">
                <a:solidFill>
                  <a:srgbClr val="80FF21"/>
                </a:solidFill>
              </a:rPr>
              <a:t>  </a:t>
            </a:r>
            <a:r>
              <a:rPr lang="ru-RU" sz="2800" dirty="0" err="1" smtClean="0">
                <a:solidFill>
                  <a:srgbClr val="80FF21"/>
                </a:solidFill>
              </a:rPr>
              <a:t>сэҺэннэрэ</a:t>
            </a:r>
            <a:r>
              <a:rPr lang="ru-RU" sz="2800" dirty="0" smtClean="0">
                <a:solidFill>
                  <a:srgbClr val="80FF21"/>
                </a:solidFill>
              </a:rPr>
              <a:t>,  </a:t>
            </a:r>
            <a:r>
              <a:rPr lang="ru-RU" sz="2800" dirty="0" err="1" smtClean="0">
                <a:solidFill>
                  <a:srgbClr val="80FF21"/>
                </a:solidFill>
              </a:rPr>
              <a:t>кэпсээннэрэ</a:t>
            </a:r>
            <a:r>
              <a:rPr lang="ru-RU" sz="2800" dirty="0" smtClean="0">
                <a:solidFill>
                  <a:srgbClr val="80FF21"/>
                </a:solidFill>
              </a:rPr>
              <a:t>  </a:t>
            </a:r>
            <a:r>
              <a:rPr lang="ru-RU" sz="2800" dirty="0" err="1" smtClean="0">
                <a:solidFill>
                  <a:srgbClr val="80FF21"/>
                </a:solidFill>
              </a:rPr>
              <a:t>саха</a:t>
            </a:r>
            <a:r>
              <a:rPr lang="ru-RU" sz="2800" dirty="0" smtClean="0">
                <a:solidFill>
                  <a:srgbClr val="80FF21"/>
                </a:solidFill>
              </a:rPr>
              <a:t> </a:t>
            </a:r>
            <a:r>
              <a:rPr lang="ru-RU" sz="2800" dirty="0" err="1" smtClean="0">
                <a:solidFill>
                  <a:srgbClr val="80FF21"/>
                </a:solidFill>
              </a:rPr>
              <a:t>тѳрүт  майгытыттан</a:t>
            </a:r>
            <a:r>
              <a:rPr lang="ru-RU" sz="2800" dirty="0" smtClean="0">
                <a:solidFill>
                  <a:srgbClr val="80FF21"/>
                </a:solidFill>
              </a:rPr>
              <a:t>, итэ5элиттэн  </a:t>
            </a:r>
            <a:r>
              <a:rPr lang="ru-RU" sz="2800" dirty="0" err="1" smtClean="0">
                <a:solidFill>
                  <a:srgbClr val="80FF21"/>
                </a:solidFill>
              </a:rPr>
              <a:t>силис</a:t>
            </a:r>
            <a:r>
              <a:rPr lang="ru-RU" sz="2800" dirty="0" smtClean="0">
                <a:solidFill>
                  <a:srgbClr val="80FF21"/>
                </a:solidFill>
              </a:rPr>
              <a:t> – </a:t>
            </a:r>
            <a:r>
              <a:rPr lang="ru-RU" sz="2800" dirty="0" err="1" smtClean="0">
                <a:solidFill>
                  <a:srgbClr val="80FF21"/>
                </a:solidFill>
              </a:rPr>
              <a:t>мутук</a:t>
            </a:r>
            <a:r>
              <a:rPr lang="ru-RU" sz="2800" dirty="0" smtClean="0">
                <a:solidFill>
                  <a:srgbClr val="80FF21"/>
                </a:solidFill>
              </a:rPr>
              <a:t> </a:t>
            </a:r>
            <a:r>
              <a:rPr lang="ru-RU" sz="2800" dirty="0" err="1" smtClean="0">
                <a:solidFill>
                  <a:srgbClr val="80FF21"/>
                </a:solidFill>
              </a:rPr>
              <a:t>тардынар</a:t>
            </a:r>
            <a:r>
              <a:rPr lang="ru-RU" sz="2800" dirty="0" smtClean="0">
                <a:solidFill>
                  <a:srgbClr val="80FF21"/>
                </a:solidFill>
              </a:rPr>
              <a:t>  </a:t>
            </a:r>
            <a:r>
              <a:rPr lang="ru-RU" sz="2800" dirty="0" err="1" smtClean="0">
                <a:solidFill>
                  <a:srgbClr val="80FF21"/>
                </a:solidFill>
              </a:rPr>
              <a:t>буоланнар</a:t>
            </a:r>
            <a:r>
              <a:rPr lang="ru-RU" sz="2800" dirty="0" smtClean="0">
                <a:solidFill>
                  <a:srgbClr val="80FF21"/>
                </a:solidFill>
              </a:rPr>
              <a:t> аа5ааччыга  </a:t>
            </a:r>
            <a:r>
              <a:rPr lang="ru-RU" sz="2800" dirty="0" err="1" smtClean="0">
                <a:solidFill>
                  <a:srgbClr val="80FF21"/>
                </a:solidFill>
              </a:rPr>
              <a:t>биҺирэтэллэр</a:t>
            </a:r>
            <a:r>
              <a:rPr lang="ru-RU" sz="2800" dirty="0" smtClean="0">
                <a:solidFill>
                  <a:srgbClr val="80FF21"/>
                </a:solidFill>
              </a:rPr>
              <a:t>. </a:t>
            </a:r>
            <a:r>
              <a:rPr lang="ru-RU" sz="2800" dirty="0" err="1" smtClean="0">
                <a:solidFill>
                  <a:srgbClr val="80FF21"/>
                </a:solidFill>
              </a:rPr>
              <a:t>Онно</a:t>
            </a:r>
            <a:r>
              <a:rPr lang="ru-RU" sz="2800" dirty="0" smtClean="0">
                <a:solidFill>
                  <a:srgbClr val="80FF21"/>
                </a:solidFill>
              </a:rPr>
              <a:t>  </a:t>
            </a:r>
            <a:r>
              <a:rPr lang="ru-RU" sz="2800" dirty="0" err="1" smtClean="0">
                <a:solidFill>
                  <a:srgbClr val="80FF21"/>
                </a:solidFill>
              </a:rPr>
              <a:t>сырдыкка</a:t>
            </a:r>
            <a:r>
              <a:rPr lang="ru-RU" sz="2800" dirty="0" smtClean="0">
                <a:solidFill>
                  <a:srgbClr val="80FF21"/>
                </a:solidFill>
              </a:rPr>
              <a:t>  </a:t>
            </a:r>
            <a:r>
              <a:rPr lang="ru-RU" sz="2800" dirty="0" err="1" smtClean="0">
                <a:solidFill>
                  <a:srgbClr val="80FF21"/>
                </a:solidFill>
              </a:rPr>
              <a:t>дьулуҺуу, </a:t>
            </a:r>
            <a:r>
              <a:rPr lang="ru-RU" sz="2800" dirty="0" smtClean="0">
                <a:solidFill>
                  <a:srgbClr val="80FF21"/>
                </a:solidFill>
              </a:rPr>
              <a:t>кэрэ5э  </a:t>
            </a:r>
            <a:r>
              <a:rPr lang="ru-RU" sz="2800" dirty="0" err="1" smtClean="0">
                <a:solidFill>
                  <a:srgbClr val="80FF21"/>
                </a:solidFill>
              </a:rPr>
              <a:t>тардыҺыы ѳрүүтүн  кыайар</a:t>
            </a:r>
            <a:r>
              <a:rPr lang="ru-RU" sz="2800" dirty="0" smtClean="0">
                <a:solidFill>
                  <a:srgbClr val="80FF21"/>
                </a:solidFill>
              </a:rPr>
              <a:t>.</a:t>
            </a:r>
            <a:endParaRPr lang="ru-RU" sz="2800" dirty="0">
              <a:solidFill>
                <a:srgbClr val="80FF21"/>
              </a:solidFill>
            </a:endParaRPr>
          </a:p>
        </p:txBody>
      </p:sp>
    </p:spTree>
  </p:cSld>
  <p:clrMapOvr>
    <a:masterClrMapping/>
  </p:clrMapOvr>
  <p:transition>
    <p:strips dir="l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3968" y="548680"/>
            <a:ext cx="4608512" cy="6048672"/>
          </a:xfrm>
        </p:spPr>
        <p:txBody>
          <a:bodyPr>
            <a:normAutofit fontScale="90000"/>
          </a:bodyPr>
          <a:lstStyle/>
          <a:p>
            <a:r>
              <a:rPr lang="ru-RU" sz="2400" dirty="0" err="1" smtClean="0"/>
              <a:t>Орто</a:t>
            </a:r>
            <a:r>
              <a:rPr lang="ru-RU" sz="2400" dirty="0" smtClean="0"/>
              <a:t> </a:t>
            </a:r>
            <a:r>
              <a:rPr lang="ru-RU" sz="2400" dirty="0" err="1" smtClean="0"/>
              <a:t>саастаах</a:t>
            </a:r>
            <a:r>
              <a:rPr lang="ru-RU" sz="2400" dirty="0" smtClean="0"/>
              <a:t> </a:t>
            </a:r>
            <a:r>
              <a:rPr lang="ru-RU" sz="2400" dirty="0" err="1" smtClean="0"/>
              <a:t>оскуола</a:t>
            </a:r>
            <a:r>
              <a:rPr lang="ru-RU" sz="2400" dirty="0" smtClean="0"/>
              <a:t> о5олоругар «О5о </a:t>
            </a:r>
            <a:r>
              <a:rPr lang="ru-RU" sz="2400" dirty="0" err="1" smtClean="0"/>
              <a:t>сааҺым хоптото</a:t>
            </a:r>
            <a:r>
              <a:rPr lang="ru-RU" sz="2400" dirty="0" smtClean="0"/>
              <a:t>» - </a:t>
            </a:r>
            <a:r>
              <a:rPr lang="ru-RU" sz="2400" dirty="0" err="1" smtClean="0"/>
              <a:t>диэн</a:t>
            </a:r>
            <a:r>
              <a:rPr lang="ru-RU" sz="2400" dirty="0" smtClean="0"/>
              <a:t> </a:t>
            </a:r>
            <a:r>
              <a:rPr lang="ru-RU" sz="2400" dirty="0" err="1" smtClean="0"/>
              <a:t>кинигэ</a:t>
            </a:r>
            <a:r>
              <a:rPr lang="ru-RU" sz="2400" dirty="0" smtClean="0"/>
              <a:t> 2006 с.  </a:t>
            </a:r>
            <a:r>
              <a:rPr lang="ru-RU" sz="2400" dirty="0" err="1" smtClean="0"/>
              <a:t>бэчээттэнэн</a:t>
            </a:r>
            <a:r>
              <a:rPr lang="ru-RU" sz="2400" dirty="0" smtClean="0"/>
              <a:t> </a:t>
            </a:r>
            <a:r>
              <a:rPr lang="ru-RU" sz="2400" dirty="0" err="1" smtClean="0"/>
              <a:t>тахсыбыта</a:t>
            </a:r>
            <a:r>
              <a:rPr lang="ru-RU" sz="2400" dirty="0" smtClean="0"/>
              <a:t>. «</a:t>
            </a:r>
            <a:r>
              <a:rPr lang="ru-RU" sz="2400" dirty="0" err="1" smtClean="0"/>
              <a:t>Муора</a:t>
            </a:r>
            <a:r>
              <a:rPr lang="ru-RU" sz="2400" dirty="0" smtClean="0"/>
              <a:t> </a:t>
            </a:r>
            <a:r>
              <a:rPr lang="ru-RU" sz="2400" dirty="0" err="1" smtClean="0"/>
              <a:t>арыытыгар</a:t>
            </a:r>
            <a:r>
              <a:rPr lang="ru-RU" sz="2400" dirty="0" smtClean="0"/>
              <a:t> </a:t>
            </a:r>
            <a:r>
              <a:rPr lang="ru-RU" sz="2400" dirty="0" err="1" smtClean="0"/>
              <a:t>олох</a:t>
            </a:r>
            <a:r>
              <a:rPr lang="ru-RU" sz="2400" dirty="0" smtClean="0"/>
              <a:t>»  </a:t>
            </a:r>
            <a:r>
              <a:rPr lang="ru-RU" sz="2400" dirty="0" err="1" smtClean="0"/>
              <a:t>диэн</a:t>
            </a:r>
            <a:r>
              <a:rPr lang="ru-RU" sz="2400" dirty="0" smtClean="0"/>
              <a:t> </a:t>
            </a:r>
            <a:r>
              <a:rPr lang="ru-RU" sz="2400" dirty="0" err="1" smtClean="0"/>
              <a:t>сэҺэн уонна</a:t>
            </a:r>
            <a:r>
              <a:rPr lang="ru-RU" sz="2400" dirty="0" smtClean="0"/>
              <a:t> 8-с </a:t>
            </a:r>
            <a:r>
              <a:rPr lang="ru-RU" sz="2400" dirty="0" err="1" smtClean="0"/>
              <a:t>кэпсээннэрэ</a:t>
            </a:r>
            <a:r>
              <a:rPr lang="ru-RU" sz="2400" dirty="0" smtClean="0"/>
              <a:t> </a:t>
            </a:r>
            <a:r>
              <a:rPr lang="ru-RU" sz="2400" dirty="0" err="1" smtClean="0"/>
              <a:t>киирбиттэр</a:t>
            </a:r>
            <a:r>
              <a:rPr lang="ru-RU" sz="2400" dirty="0" smtClean="0"/>
              <a:t>. Манна </a:t>
            </a:r>
            <a:r>
              <a:rPr lang="ru-RU" sz="2400" dirty="0" err="1" smtClean="0"/>
              <a:t>муора</a:t>
            </a:r>
            <a:r>
              <a:rPr lang="ru-RU" sz="2400" dirty="0" smtClean="0"/>
              <a:t> </a:t>
            </a:r>
            <a:r>
              <a:rPr lang="ru-RU" sz="2400" dirty="0" err="1" smtClean="0"/>
              <a:t>кытыытыгар</a:t>
            </a:r>
            <a:r>
              <a:rPr lang="ru-RU" sz="2400" dirty="0" smtClean="0"/>
              <a:t> </a:t>
            </a:r>
            <a:r>
              <a:rPr lang="ru-RU" sz="2400" dirty="0" err="1" smtClean="0"/>
              <a:t>олорор</a:t>
            </a:r>
            <a:r>
              <a:rPr lang="ru-RU" sz="2400" dirty="0" smtClean="0"/>
              <a:t> </a:t>
            </a:r>
            <a:r>
              <a:rPr lang="ru-RU" sz="2400" dirty="0" err="1" smtClean="0"/>
              <a:t>уолчаан</a:t>
            </a:r>
            <a:r>
              <a:rPr lang="ru-RU" sz="2400" dirty="0" smtClean="0"/>
              <a:t> о5о </a:t>
            </a:r>
            <a:r>
              <a:rPr lang="ru-RU" sz="2400" dirty="0" err="1" smtClean="0"/>
              <a:t>сааҺын </a:t>
            </a:r>
            <a:r>
              <a:rPr lang="ru-RU" sz="2400" dirty="0" smtClean="0"/>
              <a:t>күннээ5и оло5о </a:t>
            </a:r>
            <a:r>
              <a:rPr lang="ru-RU" sz="2400" dirty="0" err="1" smtClean="0"/>
              <a:t>туохтан</a:t>
            </a:r>
            <a:r>
              <a:rPr lang="ru-RU" sz="2400" dirty="0" smtClean="0"/>
              <a:t> </a:t>
            </a:r>
            <a:r>
              <a:rPr lang="ru-RU" sz="2400" dirty="0" err="1" smtClean="0"/>
              <a:t>турара</a:t>
            </a:r>
            <a:r>
              <a:rPr lang="ru-RU" sz="2400" dirty="0" smtClean="0"/>
              <a:t> </a:t>
            </a:r>
            <a:r>
              <a:rPr lang="ru-RU" sz="2400" dirty="0" err="1" smtClean="0"/>
              <a:t>ойууланар:тунал</a:t>
            </a:r>
            <a:r>
              <a:rPr lang="ru-RU" sz="2400" dirty="0" smtClean="0"/>
              <a:t> </a:t>
            </a:r>
            <a:r>
              <a:rPr lang="ru-RU" sz="2400" dirty="0" err="1" smtClean="0"/>
              <a:t>хаар</a:t>
            </a:r>
            <a:r>
              <a:rPr lang="ru-RU" sz="2400" dirty="0" smtClean="0"/>
              <a:t> </a:t>
            </a:r>
            <a:r>
              <a:rPr lang="ru-RU" sz="2400" dirty="0" err="1" smtClean="0"/>
              <a:t>үѳрүүтэ</a:t>
            </a:r>
            <a:r>
              <a:rPr lang="ru-RU" sz="2400" dirty="0" smtClean="0"/>
              <a:t>, </a:t>
            </a:r>
            <a:r>
              <a:rPr lang="ru-RU" sz="2400" dirty="0" err="1" smtClean="0"/>
              <a:t>хаас</a:t>
            </a:r>
            <a:r>
              <a:rPr lang="ru-RU" sz="2400" dirty="0" smtClean="0"/>
              <a:t> </a:t>
            </a:r>
            <a:r>
              <a:rPr lang="ru-RU" sz="2400" dirty="0" err="1" smtClean="0"/>
              <a:t>кэлиитэ</a:t>
            </a:r>
            <a:r>
              <a:rPr lang="ru-RU" sz="2400" dirty="0" smtClean="0"/>
              <a:t> </a:t>
            </a:r>
            <a:r>
              <a:rPr lang="ru-RU" sz="2400" dirty="0" err="1" smtClean="0"/>
              <a:t>бэйэтэ</a:t>
            </a:r>
            <a:r>
              <a:rPr lang="ru-RU" sz="2400" dirty="0" smtClean="0"/>
              <a:t> </a:t>
            </a:r>
            <a:r>
              <a:rPr lang="ru-RU" sz="2400" dirty="0" err="1" smtClean="0"/>
              <a:t>биир</a:t>
            </a:r>
            <a:r>
              <a:rPr lang="ru-RU" sz="2400" dirty="0" smtClean="0"/>
              <a:t> </a:t>
            </a:r>
            <a:r>
              <a:rPr lang="ru-RU" sz="2400" dirty="0" err="1" smtClean="0"/>
              <a:t>ураты</a:t>
            </a:r>
            <a:r>
              <a:rPr lang="ru-RU" sz="2400" dirty="0" smtClean="0"/>
              <a:t> </a:t>
            </a:r>
            <a:r>
              <a:rPr lang="ru-RU" sz="2400" dirty="0" err="1" smtClean="0"/>
              <a:t>кѳстүү</a:t>
            </a:r>
            <a:r>
              <a:rPr lang="ru-RU" sz="2400" dirty="0" smtClean="0"/>
              <a:t>. « </a:t>
            </a:r>
            <a:r>
              <a:rPr lang="ru-RU" sz="2400" dirty="0" err="1" smtClean="0"/>
              <a:t>Муора</a:t>
            </a:r>
            <a:r>
              <a:rPr lang="ru-RU" sz="2400" dirty="0" smtClean="0"/>
              <a:t> кэрэ5ин, </a:t>
            </a:r>
            <a:r>
              <a:rPr lang="ru-RU" sz="2400" dirty="0" err="1" smtClean="0"/>
              <a:t>дохсуӊӊун </a:t>
            </a:r>
            <a:r>
              <a:rPr lang="ru-RU" sz="2400" dirty="0" smtClean="0"/>
              <a:t>да5аны!» </a:t>
            </a:r>
            <a:r>
              <a:rPr lang="ru-RU" sz="2400" dirty="0" err="1" smtClean="0"/>
              <a:t>диэнигэр</a:t>
            </a:r>
            <a:r>
              <a:rPr lang="ru-RU" sz="2400" dirty="0" smtClean="0"/>
              <a:t> хоту </a:t>
            </a:r>
            <a:r>
              <a:rPr lang="ru-RU" sz="2400" dirty="0" err="1" smtClean="0"/>
              <a:t>олорор</a:t>
            </a:r>
            <a:r>
              <a:rPr lang="ru-RU" sz="2400" dirty="0" smtClean="0"/>
              <a:t> о5о </a:t>
            </a:r>
            <a:r>
              <a:rPr lang="ru-RU" sz="2400" dirty="0" err="1" smtClean="0"/>
              <a:t>тыйыс</a:t>
            </a:r>
            <a:r>
              <a:rPr lang="ru-RU" sz="2400" dirty="0" smtClean="0"/>
              <a:t> </a:t>
            </a:r>
            <a:r>
              <a:rPr lang="ru-RU" sz="2400" dirty="0" err="1" smtClean="0"/>
              <a:t>дойдутугар</a:t>
            </a:r>
            <a:r>
              <a:rPr lang="ru-RU" sz="2400" dirty="0" smtClean="0"/>
              <a:t> </a:t>
            </a:r>
            <a:r>
              <a:rPr lang="ru-RU" sz="2400" dirty="0" err="1" smtClean="0"/>
              <a:t>таптала</a:t>
            </a:r>
            <a:r>
              <a:rPr lang="ru-RU" sz="2400" dirty="0" smtClean="0"/>
              <a:t> </a:t>
            </a:r>
            <a:r>
              <a:rPr lang="ru-RU" sz="2400" dirty="0" err="1" smtClean="0"/>
              <a:t>этиллэр</a:t>
            </a:r>
            <a:r>
              <a:rPr lang="ru-RU" sz="2400" dirty="0" smtClean="0"/>
              <a:t>. </a:t>
            </a:r>
            <a:r>
              <a:rPr lang="ru-RU" sz="2400" dirty="0" err="1" smtClean="0"/>
              <a:t>Ити</a:t>
            </a:r>
            <a:r>
              <a:rPr lang="ru-RU" sz="2400" dirty="0" smtClean="0"/>
              <a:t> </a:t>
            </a:r>
            <a:r>
              <a:rPr lang="ru-RU" sz="2400" dirty="0" err="1" smtClean="0"/>
              <a:t>курдук</a:t>
            </a:r>
            <a:r>
              <a:rPr lang="ru-RU" sz="2400" dirty="0" smtClean="0"/>
              <a:t> </a:t>
            </a:r>
            <a:r>
              <a:rPr lang="ru-RU" sz="2400" dirty="0" err="1" smtClean="0"/>
              <a:t>хас</a:t>
            </a:r>
            <a:r>
              <a:rPr lang="ru-RU" sz="2400" dirty="0" smtClean="0"/>
              <a:t> </a:t>
            </a:r>
            <a:r>
              <a:rPr lang="ru-RU" sz="2400" dirty="0" err="1" smtClean="0"/>
              <a:t>биирдии</a:t>
            </a:r>
            <a:r>
              <a:rPr lang="ru-RU" sz="2400" dirty="0" smtClean="0"/>
              <a:t> </a:t>
            </a:r>
            <a:r>
              <a:rPr lang="ru-RU" sz="2400" dirty="0" err="1" smtClean="0"/>
              <a:t>кэпсээнэ</a:t>
            </a:r>
            <a:r>
              <a:rPr lang="ru-RU" sz="2400" dirty="0" smtClean="0"/>
              <a:t> </a:t>
            </a:r>
            <a:r>
              <a:rPr lang="ru-RU" sz="2400" dirty="0" err="1" smtClean="0"/>
              <a:t>сүрдээх баай</a:t>
            </a:r>
            <a:r>
              <a:rPr lang="ru-RU" sz="2400" dirty="0" smtClean="0"/>
              <a:t> </a:t>
            </a:r>
            <a:r>
              <a:rPr lang="ru-RU" sz="2400" dirty="0" err="1" smtClean="0"/>
              <a:t>ис</a:t>
            </a:r>
            <a:r>
              <a:rPr lang="ru-RU" sz="2400" dirty="0" smtClean="0"/>
              <a:t> </a:t>
            </a:r>
            <a:r>
              <a:rPr lang="ru-RU" sz="2400" dirty="0" err="1" smtClean="0"/>
              <a:t>хоҺоонноох,билбэппитин биллэрэр</a:t>
            </a:r>
            <a:r>
              <a:rPr lang="ru-RU" sz="2400" dirty="0" smtClean="0"/>
              <a:t> </a:t>
            </a:r>
            <a:r>
              <a:rPr lang="ru-RU" sz="2400" dirty="0" err="1" smtClean="0"/>
              <a:t>сонун</a:t>
            </a:r>
            <a:r>
              <a:rPr lang="ru-RU" sz="2400" dirty="0" smtClean="0"/>
              <a:t>.</a:t>
            </a:r>
            <a:endParaRPr lang="ru-RU" sz="2400" dirty="0"/>
          </a:p>
        </p:txBody>
      </p:sp>
      <p:pic>
        <p:nvPicPr>
          <p:cNvPr id="2050" name="Picture 2" descr="C:\Users\Аксиния\Desktop\семен.jpg"/>
          <p:cNvPicPr>
            <a:picLocks noChangeAspect="1" noChangeArrowheads="1"/>
          </p:cNvPicPr>
          <p:nvPr/>
        </p:nvPicPr>
        <p:blipFill>
          <a:blip r:embed="rId2" cstate="print"/>
          <a:stretch>
            <a:fillRect/>
          </a:stretch>
        </p:blipFill>
        <p:spPr bwMode="auto">
          <a:xfrm>
            <a:off x="683568" y="837184"/>
            <a:ext cx="3225146" cy="5210890"/>
          </a:xfrm>
          <a:prstGeom prst="rect">
            <a:avLst/>
          </a:prstGeom>
        </p:spPr>
        <p:style>
          <a:lnRef idx="2">
            <a:schemeClr val="accent4">
              <a:shade val="50000"/>
            </a:schemeClr>
          </a:lnRef>
          <a:fillRef idx="1">
            <a:schemeClr val="accent4"/>
          </a:fillRef>
          <a:effectRef idx="0">
            <a:schemeClr val="accent4"/>
          </a:effectRef>
          <a:fontRef idx="minor">
            <a:schemeClr val="lt1"/>
          </a:fontRef>
        </p:style>
      </p:pic>
    </p:spTree>
  </p:cSld>
  <p:clrMapOvr>
    <a:masterClrMapping/>
  </p:clrMapOvr>
  <p:transition>
    <p:newsflash/>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0"/>
            <a:ext cx="5184576" cy="6655370"/>
          </a:xfrm>
        </p:spPr>
        <p:txBody>
          <a:bodyPr>
            <a:normAutofit fontScale="90000"/>
          </a:bodyPr>
          <a:lstStyle/>
          <a:p>
            <a:r>
              <a:rPr lang="ru-RU" sz="2200" dirty="0" smtClean="0"/>
              <a:t>     « </a:t>
            </a:r>
            <a:r>
              <a:rPr lang="ru-RU" sz="2200" dirty="0" err="1" smtClean="0"/>
              <a:t>БатыҺыннарыылаах  биэ</a:t>
            </a:r>
            <a:r>
              <a:rPr lang="ru-RU" sz="2200" dirty="0" smtClean="0"/>
              <a:t>»  </a:t>
            </a:r>
            <a:r>
              <a:rPr lang="ru-RU" sz="2200" dirty="0" err="1" smtClean="0"/>
              <a:t>кинигэтэ</a:t>
            </a:r>
            <a:r>
              <a:rPr lang="ru-RU" sz="2200" dirty="0" smtClean="0"/>
              <a:t> 1998 с. </a:t>
            </a:r>
            <a:r>
              <a:rPr lang="ru-RU" sz="2200" dirty="0" err="1" smtClean="0"/>
              <a:t>тахсыбыта</a:t>
            </a:r>
            <a:r>
              <a:rPr lang="ru-RU" sz="2200" dirty="0" smtClean="0"/>
              <a:t>.  манна 15  </a:t>
            </a:r>
            <a:r>
              <a:rPr lang="ru-RU" sz="2200" dirty="0" err="1" smtClean="0"/>
              <a:t>кэпсээн</a:t>
            </a:r>
            <a:r>
              <a:rPr lang="ru-RU" sz="2200" dirty="0" smtClean="0"/>
              <a:t>  </a:t>
            </a:r>
            <a:r>
              <a:rPr lang="ru-RU" sz="2200" dirty="0" err="1" smtClean="0"/>
              <a:t>киирбит</a:t>
            </a:r>
            <a:r>
              <a:rPr lang="ru-RU" sz="2200" dirty="0" smtClean="0"/>
              <a:t>, Алын  </a:t>
            </a:r>
            <a:r>
              <a:rPr lang="ru-RU" sz="2200" dirty="0" err="1" smtClean="0"/>
              <a:t>сүҺүѳх  оскуола</a:t>
            </a:r>
            <a:r>
              <a:rPr lang="ru-RU" sz="2200" dirty="0" smtClean="0"/>
              <a:t>  о5олоро  </a:t>
            </a:r>
            <a:r>
              <a:rPr lang="ru-RU" sz="2200" dirty="0" err="1" smtClean="0"/>
              <a:t>сѳбүлээн  </a:t>
            </a:r>
            <a:r>
              <a:rPr lang="ru-RU" sz="2200" dirty="0" smtClean="0"/>
              <a:t>аа5аллар, </a:t>
            </a:r>
            <a:r>
              <a:rPr lang="ru-RU" sz="2200" dirty="0" err="1" smtClean="0"/>
              <a:t>ону</a:t>
            </a:r>
            <a:r>
              <a:rPr lang="ru-RU" sz="2200" dirty="0" smtClean="0"/>
              <a:t>  </a:t>
            </a:r>
            <a:r>
              <a:rPr lang="ru-RU" sz="2200" dirty="0" err="1" smtClean="0"/>
              <a:t>таҺынан  кыра</a:t>
            </a:r>
            <a:r>
              <a:rPr lang="ru-RU" sz="2200" dirty="0" smtClean="0"/>
              <a:t>  </a:t>
            </a:r>
            <a:r>
              <a:rPr lang="ru-RU" sz="2200" dirty="0" err="1" smtClean="0"/>
              <a:t>саастаах</a:t>
            </a:r>
            <a:r>
              <a:rPr lang="ru-RU" sz="2200" dirty="0" smtClean="0"/>
              <a:t>  детсад о5олоро  </a:t>
            </a:r>
            <a:r>
              <a:rPr lang="ru-RU" sz="2200" dirty="0" err="1" smtClean="0"/>
              <a:t>таптаан</a:t>
            </a:r>
            <a:r>
              <a:rPr lang="ru-RU" sz="2200" dirty="0" smtClean="0"/>
              <a:t>  </a:t>
            </a:r>
            <a:r>
              <a:rPr lang="ru-RU" sz="2200" dirty="0" err="1" smtClean="0"/>
              <a:t>истэллэр</a:t>
            </a:r>
            <a:r>
              <a:rPr lang="ru-RU" sz="2200" dirty="0" smtClean="0"/>
              <a:t> .</a:t>
            </a:r>
            <a:r>
              <a:rPr lang="ru-RU" sz="2200" dirty="0" err="1" smtClean="0"/>
              <a:t>Кинигэ</a:t>
            </a:r>
            <a:r>
              <a:rPr lang="ru-RU" sz="2200" dirty="0" smtClean="0"/>
              <a:t> -</a:t>
            </a:r>
            <a:r>
              <a:rPr lang="ru-RU" sz="2200" dirty="0" err="1" smtClean="0"/>
              <a:t>анабыла</a:t>
            </a:r>
            <a:r>
              <a:rPr lang="ru-RU" sz="2200" dirty="0" smtClean="0"/>
              <a:t>  </a:t>
            </a:r>
            <a:r>
              <a:rPr lang="ru-RU" sz="2200" dirty="0" err="1" smtClean="0"/>
              <a:t>ийэтигэр</a:t>
            </a:r>
            <a:r>
              <a:rPr lang="ru-RU" sz="2200" dirty="0" smtClean="0"/>
              <a:t>,  </a:t>
            </a:r>
            <a:r>
              <a:rPr lang="ru-RU" sz="2200" dirty="0" err="1" smtClean="0"/>
              <a:t>«үс  уолуӊ  сүгүрүйэр  бэлиэтэ</a:t>
            </a:r>
            <a:r>
              <a:rPr lang="ru-RU" sz="2200" dirty="0" smtClean="0"/>
              <a:t>  </a:t>
            </a:r>
            <a:r>
              <a:rPr lang="ru-RU" sz="2200" dirty="0" err="1" smtClean="0"/>
              <a:t>буоллун</a:t>
            </a:r>
            <a:r>
              <a:rPr lang="ru-RU" sz="2200" dirty="0" smtClean="0"/>
              <a:t>  </a:t>
            </a:r>
            <a:r>
              <a:rPr lang="ru-RU" sz="2200" dirty="0" err="1" smtClean="0"/>
              <a:t>диэн</a:t>
            </a:r>
            <a:r>
              <a:rPr lang="ru-RU" sz="2200" dirty="0" smtClean="0"/>
              <a:t>  </a:t>
            </a:r>
            <a:r>
              <a:rPr lang="ru-RU" sz="2200" dirty="0" err="1" smtClean="0"/>
              <a:t>кинигэбин</a:t>
            </a:r>
            <a:r>
              <a:rPr lang="ru-RU" sz="2200" dirty="0" smtClean="0"/>
              <a:t>  </a:t>
            </a:r>
            <a:r>
              <a:rPr lang="ru-RU" sz="2200" dirty="0" err="1" smtClean="0"/>
              <a:t>күн күбэй  ийэбэр</a:t>
            </a:r>
            <a:r>
              <a:rPr lang="ru-RU" sz="2200" dirty="0" smtClean="0"/>
              <a:t> Анна Никитична Попова5а </a:t>
            </a:r>
            <a:r>
              <a:rPr lang="ru-RU" sz="2200" dirty="0" err="1" smtClean="0"/>
              <a:t>аныыбын</a:t>
            </a:r>
            <a:r>
              <a:rPr lang="ru-RU" sz="2200" dirty="0" smtClean="0"/>
              <a:t>» </a:t>
            </a:r>
            <a:r>
              <a:rPr lang="ru-RU" sz="2200" dirty="0" err="1" smtClean="0"/>
              <a:t>диир</a:t>
            </a:r>
            <a:r>
              <a:rPr lang="ru-RU" sz="2200" dirty="0" smtClean="0"/>
              <a:t>. Кинигэ5э  </a:t>
            </a:r>
            <a:r>
              <a:rPr lang="ru-RU" sz="2200" dirty="0" err="1" smtClean="0"/>
              <a:t>киирбит</a:t>
            </a:r>
            <a:r>
              <a:rPr lang="ru-RU" sz="2200" dirty="0" smtClean="0"/>
              <a:t> </a:t>
            </a:r>
            <a:r>
              <a:rPr lang="ru-RU" sz="2200" dirty="0" err="1" smtClean="0"/>
              <a:t>кэпсээннэр</a:t>
            </a:r>
            <a:r>
              <a:rPr lang="ru-RU" sz="2200" dirty="0" smtClean="0"/>
              <a:t>  о5о  </a:t>
            </a:r>
            <a:r>
              <a:rPr lang="ru-RU" sz="2200" dirty="0" err="1" smtClean="0"/>
              <a:t>иитиитигэр</a:t>
            </a:r>
            <a:r>
              <a:rPr lang="ru-RU" sz="2200" dirty="0" smtClean="0"/>
              <a:t>  </a:t>
            </a:r>
            <a:r>
              <a:rPr lang="ru-RU" sz="2200" dirty="0" err="1" smtClean="0"/>
              <a:t>чугас</a:t>
            </a:r>
            <a:r>
              <a:rPr lang="ru-RU" sz="2200" dirty="0" smtClean="0"/>
              <a:t>  </a:t>
            </a:r>
            <a:r>
              <a:rPr lang="ru-RU" sz="2200" dirty="0" err="1" smtClean="0"/>
              <a:t>ийэ</a:t>
            </a:r>
            <a:r>
              <a:rPr lang="ru-RU" sz="2200" dirty="0" smtClean="0"/>
              <a:t>, а5а, </a:t>
            </a:r>
            <a:r>
              <a:rPr lang="ru-RU" sz="2200" dirty="0" err="1" smtClean="0"/>
              <a:t>эҺээ  ааттарыттан</a:t>
            </a:r>
            <a:r>
              <a:rPr lang="ru-RU" sz="2200" dirty="0" smtClean="0"/>
              <a:t>  </a:t>
            </a:r>
            <a:r>
              <a:rPr lang="ru-RU" sz="2200" dirty="0" err="1" smtClean="0"/>
              <a:t>кѳстѳр.</a:t>
            </a:r>
            <a:r>
              <a:rPr lang="ru-RU" sz="2200" dirty="0" smtClean="0"/>
              <a:t> О5о </a:t>
            </a:r>
            <a:r>
              <a:rPr lang="ru-RU" sz="2200" dirty="0" err="1" smtClean="0"/>
              <a:t>кинилэр</a:t>
            </a:r>
            <a:r>
              <a:rPr lang="ru-RU" sz="2200" dirty="0" smtClean="0"/>
              <a:t>  </a:t>
            </a:r>
            <a:r>
              <a:rPr lang="ru-RU" sz="2200" dirty="0" err="1" smtClean="0"/>
              <a:t>кѳмѳлѳрүнэн  аҺыныгас</a:t>
            </a:r>
            <a:r>
              <a:rPr lang="ru-RU" sz="2200" dirty="0" smtClean="0"/>
              <a:t>, </a:t>
            </a:r>
            <a:r>
              <a:rPr lang="ru-RU" sz="2200" dirty="0" err="1" smtClean="0"/>
              <a:t>уйан</a:t>
            </a:r>
            <a:r>
              <a:rPr lang="ru-RU" sz="2200" dirty="0" smtClean="0"/>
              <a:t>, барыга  сыста5ас  </a:t>
            </a:r>
            <a:r>
              <a:rPr lang="ru-RU" sz="2200" dirty="0" err="1" smtClean="0"/>
              <a:t>буола</a:t>
            </a:r>
            <a:r>
              <a:rPr lang="ru-RU" sz="2200" dirty="0" smtClean="0"/>
              <a:t>  </a:t>
            </a:r>
            <a:r>
              <a:rPr lang="ru-RU" sz="2200" dirty="0" err="1" smtClean="0"/>
              <a:t>улаатара</a:t>
            </a:r>
            <a:r>
              <a:rPr lang="ru-RU" sz="2200" dirty="0" smtClean="0"/>
              <a:t>, </a:t>
            </a:r>
            <a:r>
              <a:rPr lang="ru-RU" sz="2200" dirty="0" err="1" smtClean="0"/>
              <a:t>кинилэр</a:t>
            </a:r>
            <a:r>
              <a:rPr lang="ru-RU" sz="2200" dirty="0" smtClean="0"/>
              <a:t>  </a:t>
            </a:r>
            <a:r>
              <a:rPr lang="ru-RU" sz="2200" dirty="0" err="1" smtClean="0"/>
              <a:t>такайыылара</a:t>
            </a:r>
            <a:r>
              <a:rPr lang="ru-RU" sz="2200" dirty="0" smtClean="0"/>
              <a:t>  туҺалаа5а, наадалаа5а  итэ5этиилээхтик   </a:t>
            </a:r>
            <a:r>
              <a:rPr lang="ru-RU" sz="2200" dirty="0" err="1" smtClean="0"/>
              <a:t>суруллар</a:t>
            </a:r>
            <a:r>
              <a:rPr lang="ru-RU" sz="2200" dirty="0" smtClean="0"/>
              <a:t>. Автор  о5о  </a:t>
            </a:r>
            <a:r>
              <a:rPr lang="ru-RU" sz="2200" dirty="0" err="1" smtClean="0"/>
              <a:t>дууҺатын</a:t>
            </a:r>
            <a:r>
              <a:rPr lang="ru-RU" sz="2200" dirty="0" smtClean="0"/>
              <a:t>,  </a:t>
            </a:r>
            <a:r>
              <a:rPr lang="ru-RU" sz="2200" dirty="0" err="1" smtClean="0"/>
              <a:t>ис</a:t>
            </a:r>
            <a:r>
              <a:rPr lang="ru-RU" sz="2200" dirty="0" smtClean="0"/>
              <a:t>  </a:t>
            </a:r>
            <a:r>
              <a:rPr lang="ru-RU" sz="2200" dirty="0" err="1" smtClean="0"/>
              <a:t>туругун</a:t>
            </a:r>
            <a:r>
              <a:rPr lang="ru-RU" sz="2200" dirty="0" smtClean="0"/>
              <a:t>  </a:t>
            </a:r>
            <a:r>
              <a:rPr lang="ru-RU" sz="2200" dirty="0" err="1" smtClean="0"/>
              <a:t>бэркэ</a:t>
            </a:r>
            <a:r>
              <a:rPr lang="ru-RU" sz="2200" dirty="0" smtClean="0"/>
              <a:t>  </a:t>
            </a:r>
            <a:r>
              <a:rPr lang="ru-RU" sz="2200" dirty="0" err="1" smtClean="0"/>
              <a:t>таба</a:t>
            </a:r>
            <a:r>
              <a:rPr lang="ru-RU" sz="2200" dirty="0" smtClean="0"/>
              <a:t>  </a:t>
            </a:r>
            <a:r>
              <a:rPr lang="ru-RU" sz="2200" dirty="0" err="1" smtClean="0"/>
              <a:t>таайар</a:t>
            </a:r>
            <a:r>
              <a:rPr lang="ru-RU" sz="2200" dirty="0" smtClean="0"/>
              <a:t>, </a:t>
            </a:r>
            <a:r>
              <a:rPr lang="ru-RU" sz="2200" dirty="0" err="1" smtClean="0"/>
              <a:t>үксэ  бэйэтин</a:t>
            </a:r>
            <a:r>
              <a:rPr lang="ru-RU" sz="2200" dirty="0" smtClean="0"/>
              <a:t>  </a:t>
            </a:r>
            <a:r>
              <a:rPr lang="ru-RU" sz="2200" dirty="0" err="1" smtClean="0"/>
              <a:t>о5о</a:t>
            </a:r>
            <a:r>
              <a:rPr lang="ru-RU" sz="2200" dirty="0" smtClean="0"/>
              <a:t>  </a:t>
            </a:r>
            <a:r>
              <a:rPr lang="ru-RU" sz="2200" dirty="0" err="1" smtClean="0"/>
              <a:t>сааҺыгар  буолбут</a:t>
            </a:r>
            <a:r>
              <a:rPr lang="ru-RU" sz="2200" dirty="0" smtClean="0"/>
              <a:t>   </a:t>
            </a:r>
            <a:r>
              <a:rPr lang="ru-RU" sz="2200" dirty="0" err="1" smtClean="0"/>
              <a:t>түгэннэргэ  </a:t>
            </a:r>
            <a:r>
              <a:rPr lang="ru-RU" sz="2400" dirty="0" smtClean="0"/>
              <a:t>оло5урар. </a:t>
            </a:r>
            <a:endParaRPr lang="ru-RU" sz="2400" dirty="0"/>
          </a:p>
        </p:txBody>
      </p:sp>
      <p:pic>
        <p:nvPicPr>
          <p:cNvPr id="3074" name="Picture 2" descr="C:\Users\Аксиния\Desktop\биэ.jpg"/>
          <p:cNvPicPr>
            <a:picLocks noChangeAspect="1" noChangeArrowheads="1"/>
          </p:cNvPicPr>
          <p:nvPr/>
        </p:nvPicPr>
        <p:blipFill>
          <a:blip r:embed="rId2" cstate="print"/>
          <a:srcRect/>
          <a:stretch>
            <a:fillRect/>
          </a:stretch>
        </p:blipFill>
        <p:spPr bwMode="auto">
          <a:xfrm>
            <a:off x="5364088" y="620689"/>
            <a:ext cx="3528392" cy="5472608"/>
          </a:xfrm>
          <a:prstGeom prst="rect">
            <a:avLst/>
          </a:prstGeom>
        </p:spPr>
        <p:style>
          <a:lnRef idx="2">
            <a:schemeClr val="accent3">
              <a:shade val="50000"/>
            </a:schemeClr>
          </a:lnRef>
          <a:fillRef idx="1">
            <a:schemeClr val="accent3"/>
          </a:fillRef>
          <a:effectRef idx="0">
            <a:schemeClr val="accent3"/>
          </a:effectRef>
          <a:fontRef idx="minor">
            <a:schemeClr val="lt1"/>
          </a:fontRef>
        </p:style>
      </p:pic>
    </p:spTree>
  </p:cSld>
  <p:clrMapOvr>
    <a:masterClrMapping/>
  </p:clrMapOvr>
  <p:transition>
    <p:circl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355976" y="274638"/>
            <a:ext cx="4330824" cy="6034682"/>
          </a:xfrm>
        </p:spPr>
        <p:txBody>
          <a:bodyPr>
            <a:noAutofit/>
          </a:bodyPr>
          <a:lstStyle/>
          <a:p>
            <a:r>
              <a:rPr lang="ru-RU" sz="2400" dirty="0" err="1" smtClean="0">
                <a:solidFill>
                  <a:srgbClr val="FECEF5"/>
                </a:solidFill>
              </a:rPr>
              <a:t>Сэмэн</a:t>
            </a:r>
            <a:r>
              <a:rPr lang="ru-RU" sz="2400" dirty="0" smtClean="0">
                <a:solidFill>
                  <a:srgbClr val="FECEF5"/>
                </a:solidFill>
              </a:rPr>
              <a:t> </a:t>
            </a:r>
            <a:r>
              <a:rPr lang="ru-RU" sz="2400" dirty="0" err="1" smtClean="0">
                <a:solidFill>
                  <a:srgbClr val="FECEF5"/>
                </a:solidFill>
              </a:rPr>
              <a:t>Тумат</a:t>
            </a:r>
            <a:r>
              <a:rPr lang="ru-RU" sz="2400" dirty="0" smtClean="0">
                <a:solidFill>
                  <a:srgbClr val="FECEF5"/>
                </a:solidFill>
              </a:rPr>
              <a:t> «</a:t>
            </a:r>
            <a:r>
              <a:rPr lang="ru-RU" sz="2400" dirty="0" err="1" smtClean="0">
                <a:solidFill>
                  <a:srgbClr val="FECEF5"/>
                </a:solidFill>
              </a:rPr>
              <a:t>Хотун</a:t>
            </a:r>
            <a:r>
              <a:rPr lang="ru-RU" sz="2400" dirty="0" smtClean="0">
                <a:solidFill>
                  <a:srgbClr val="FECEF5"/>
                </a:solidFill>
              </a:rPr>
              <a:t> – </a:t>
            </a:r>
            <a:r>
              <a:rPr lang="ru-RU" sz="2400" dirty="0" err="1" smtClean="0">
                <a:solidFill>
                  <a:srgbClr val="FECEF5"/>
                </a:solidFill>
              </a:rPr>
              <a:t>хаан</a:t>
            </a:r>
            <a:r>
              <a:rPr lang="ru-RU" sz="2400" dirty="0" smtClean="0">
                <a:solidFill>
                  <a:srgbClr val="FECEF5"/>
                </a:solidFill>
              </a:rPr>
              <a:t>» </a:t>
            </a:r>
            <a:r>
              <a:rPr lang="ru-RU" sz="2400" dirty="0" err="1" smtClean="0">
                <a:solidFill>
                  <a:srgbClr val="FECEF5"/>
                </a:solidFill>
              </a:rPr>
              <a:t>диэн</a:t>
            </a:r>
            <a:r>
              <a:rPr lang="ru-RU" sz="2400" dirty="0" smtClean="0">
                <a:solidFill>
                  <a:srgbClr val="FECEF5"/>
                </a:solidFill>
              </a:rPr>
              <a:t>  </a:t>
            </a:r>
            <a:r>
              <a:rPr lang="ru-RU" sz="2400" dirty="0" err="1" smtClean="0">
                <a:solidFill>
                  <a:srgbClr val="FECEF5"/>
                </a:solidFill>
              </a:rPr>
              <a:t>кэпсээнин</a:t>
            </a:r>
            <a:r>
              <a:rPr lang="ru-RU" sz="2400" dirty="0" smtClean="0">
                <a:solidFill>
                  <a:srgbClr val="FECEF5"/>
                </a:solidFill>
              </a:rPr>
              <a:t> </a:t>
            </a:r>
            <a:r>
              <a:rPr lang="ru-RU" sz="2400" dirty="0" err="1" smtClean="0">
                <a:solidFill>
                  <a:srgbClr val="FECEF5"/>
                </a:solidFill>
              </a:rPr>
              <a:t>сүрдээх  үчүгэй кырааскалаах</a:t>
            </a:r>
            <a:r>
              <a:rPr lang="ru-RU" sz="2400" dirty="0" smtClean="0">
                <a:solidFill>
                  <a:srgbClr val="FECEF5"/>
                </a:solidFill>
              </a:rPr>
              <a:t>, бѳ5ѳ -  та5а </a:t>
            </a:r>
            <a:r>
              <a:rPr lang="ru-RU" sz="2400" dirty="0" err="1" smtClean="0">
                <a:solidFill>
                  <a:srgbClr val="FECEF5"/>
                </a:solidFill>
              </a:rPr>
              <a:t>оӊоҺуулаах гынан</a:t>
            </a:r>
            <a:r>
              <a:rPr lang="ru-RU" sz="2400" dirty="0" smtClean="0">
                <a:solidFill>
                  <a:srgbClr val="FECEF5"/>
                </a:solidFill>
              </a:rPr>
              <a:t> </a:t>
            </a:r>
            <a:r>
              <a:rPr lang="ru-RU" sz="2400" dirty="0" err="1" smtClean="0">
                <a:solidFill>
                  <a:srgbClr val="FECEF5"/>
                </a:solidFill>
              </a:rPr>
              <a:t>таҺаардылар</a:t>
            </a:r>
            <a:r>
              <a:rPr lang="ru-RU" sz="2400" dirty="0" smtClean="0">
                <a:solidFill>
                  <a:srgbClr val="FECEF5"/>
                </a:solidFill>
              </a:rPr>
              <a:t>. О5о  бол5омтотун  </a:t>
            </a:r>
            <a:r>
              <a:rPr lang="ru-RU" sz="2400" dirty="0" err="1" smtClean="0">
                <a:solidFill>
                  <a:srgbClr val="FECEF5"/>
                </a:solidFill>
              </a:rPr>
              <a:t>тардар</a:t>
            </a:r>
            <a:r>
              <a:rPr lang="ru-RU" sz="2400" dirty="0" smtClean="0">
                <a:solidFill>
                  <a:srgbClr val="FECEF5"/>
                </a:solidFill>
              </a:rPr>
              <a:t>  </a:t>
            </a:r>
            <a:r>
              <a:rPr lang="ru-RU" sz="2400" dirty="0" err="1" smtClean="0">
                <a:solidFill>
                  <a:srgbClr val="FECEF5"/>
                </a:solidFill>
              </a:rPr>
              <a:t>ойуулаах</a:t>
            </a:r>
            <a:r>
              <a:rPr lang="ru-RU" sz="2400" dirty="0" smtClean="0">
                <a:solidFill>
                  <a:srgbClr val="FECEF5"/>
                </a:solidFill>
              </a:rPr>
              <a:t>, </a:t>
            </a:r>
            <a:r>
              <a:rPr lang="ru-RU" sz="2400" dirty="0" err="1" smtClean="0">
                <a:solidFill>
                  <a:srgbClr val="FECEF5"/>
                </a:solidFill>
              </a:rPr>
              <a:t>сахалыы</a:t>
            </a:r>
            <a:r>
              <a:rPr lang="ru-RU" sz="2400" dirty="0" smtClean="0">
                <a:solidFill>
                  <a:srgbClr val="FECEF5"/>
                </a:solidFill>
              </a:rPr>
              <a:t> – </a:t>
            </a:r>
            <a:r>
              <a:rPr lang="ru-RU" sz="2400" dirty="0" err="1" smtClean="0">
                <a:solidFill>
                  <a:srgbClr val="FECEF5"/>
                </a:solidFill>
              </a:rPr>
              <a:t>нууччалыы</a:t>
            </a:r>
            <a:r>
              <a:rPr lang="ru-RU" sz="2400" dirty="0" smtClean="0">
                <a:solidFill>
                  <a:srgbClr val="FECEF5"/>
                </a:solidFill>
              </a:rPr>
              <a:t> </a:t>
            </a:r>
            <a:r>
              <a:rPr lang="ru-RU" sz="2400" dirty="0" err="1" smtClean="0">
                <a:solidFill>
                  <a:srgbClr val="FECEF5"/>
                </a:solidFill>
              </a:rPr>
              <a:t>тылбаастаах</a:t>
            </a:r>
            <a:r>
              <a:rPr lang="ru-RU" sz="2400" dirty="0" smtClean="0">
                <a:solidFill>
                  <a:srgbClr val="FECEF5"/>
                </a:solidFill>
              </a:rPr>
              <a:t>, о5о  </a:t>
            </a:r>
            <a:r>
              <a:rPr lang="ru-RU" sz="2400" dirty="0" err="1" smtClean="0">
                <a:solidFill>
                  <a:srgbClr val="FECEF5"/>
                </a:solidFill>
              </a:rPr>
              <a:t>эрэ</a:t>
            </a:r>
            <a:r>
              <a:rPr lang="ru-RU" sz="2400" dirty="0" smtClean="0">
                <a:solidFill>
                  <a:srgbClr val="FECEF5"/>
                </a:solidFill>
              </a:rPr>
              <a:t>  </a:t>
            </a:r>
            <a:r>
              <a:rPr lang="ru-RU" sz="2400" dirty="0" err="1" smtClean="0">
                <a:solidFill>
                  <a:srgbClr val="FECEF5"/>
                </a:solidFill>
              </a:rPr>
              <a:t>умсугуйан</a:t>
            </a:r>
            <a:r>
              <a:rPr lang="ru-RU" sz="2400" dirty="0" smtClean="0">
                <a:solidFill>
                  <a:srgbClr val="FECEF5"/>
                </a:solidFill>
              </a:rPr>
              <a:t>  аа5ыах </a:t>
            </a:r>
            <a:r>
              <a:rPr lang="ru-RU" sz="2400" dirty="0" err="1" smtClean="0">
                <a:solidFill>
                  <a:srgbClr val="FECEF5"/>
                </a:solidFill>
              </a:rPr>
              <a:t>кинигэтэ</a:t>
            </a:r>
            <a:r>
              <a:rPr lang="ru-RU" sz="2400" dirty="0" smtClean="0">
                <a:solidFill>
                  <a:srgbClr val="FECEF5"/>
                </a:solidFill>
              </a:rPr>
              <a:t>. Манна  </a:t>
            </a:r>
            <a:r>
              <a:rPr lang="ru-RU" sz="2400" dirty="0" err="1" smtClean="0">
                <a:solidFill>
                  <a:srgbClr val="FECEF5"/>
                </a:solidFill>
              </a:rPr>
              <a:t>Хотун</a:t>
            </a:r>
            <a:r>
              <a:rPr lang="ru-RU" sz="2400" dirty="0" smtClean="0">
                <a:solidFill>
                  <a:srgbClr val="FECEF5"/>
                </a:solidFill>
              </a:rPr>
              <a:t> – </a:t>
            </a:r>
            <a:r>
              <a:rPr lang="ru-RU" sz="2400" dirty="0" err="1" smtClean="0">
                <a:solidFill>
                  <a:srgbClr val="FECEF5"/>
                </a:solidFill>
              </a:rPr>
              <a:t>хаан</a:t>
            </a:r>
            <a:r>
              <a:rPr lang="ru-RU" sz="2400" dirty="0" smtClean="0">
                <a:solidFill>
                  <a:srgbClr val="FECEF5"/>
                </a:solidFill>
              </a:rPr>
              <a:t>  </a:t>
            </a:r>
            <a:r>
              <a:rPr lang="ru-RU" sz="2400" dirty="0" err="1" smtClean="0">
                <a:solidFill>
                  <a:srgbClr val="FECEF5"/>
                </a:solidFill>
              </a:rPr>
              <a:t>диэн</a:t>
            </a:r>
            <a:r>
              <a:rPr lang="ru-RU" sz="2400" dirty="0" smtClean="0">
                <a:solidFill>
                  <a:srgbClr val="FECEF5"/>
                </a:solidFill>
              </a:rPr>
              <a:t>  </a:t>
            </a:r>
            <a:r>
              <a:rPr lang="ru-RU" sz="2400" dirty="0" err="1" smtClean="0">
                <a:solidFill>
                  <a:srgbClr val="FECEF5"/>
                </a:solidFill>
              </a:rPr>
              <a:t>ийэ</a:t>
            </a:r>
            <a:r>
              <a:rPr lang="ru-RU" sz="2400" dirty="0" smtClean="0">
                <a:solidFill>
                  <a:srgbClr val="FECEF5"/>
                </a:solidFill>
              </a:rPr>
              <a:t> </a:t>
            </a:r>
            <a:r>
              <a:rPr lang="ru-RU" sz="2400" dirty="0" err="1" smtClean="0">
                <a:solidFill>
                  <a:srgbClr val="FECEF5"/>
                </a:solidFill>
              </a:rPr>
              <a:t>куурусса</a:t>
            </a:r>
            <a:r>
              <a:rPr lang="ru-RU" sz="2400" dirty="0" smtClean="0">
                <a:solidFill>
                  <a:srgbClr val="FECEF5"/>
                </a:solidFill>
              </a:rPr>
              <a:t>  о5олорун  </a:t>
            </a:r>
            <a:r>
              <a:rPr lang="ru-RU" sz="2400" dirty="0" err="1" smtClean="0">
                <a:solidFill>
                  <a:srgbClr val="FECEF5"/>
                </a:solidFill>
              </a:rPr>
              <a:t>кѳмүскэҺэн  улахан</a:t>
            </a:r>
            <a:r>
              <a:rPr lang="ru-RU" sz="2400" dirty="0" smtClean="0">
                <a:solidFill>
                  <a:srgbClr val="FECEF5"/>
                </a:solidFill>
              </a:rPr>
              <a:t>  </a:t>
            </a:r>
            <a:r>
              <a:rPr lang="ru-RU" sz="2400" dirty="0" err="1" smtClean="0">
                <a:solidFill>
                  <a:srgbClr val="FECEF5"/>
                </a:solidFill>
              </a:rPr>
              <a:t>кыырт</a:t>
            </a:r>
            <a:r>
              <a:rPr lang="ru-RU" sz="2400" dirty="0" smtClean="0">
                <a:solidFill>
                  <a:srgbClr val="FECEF5"/>
                </a:solidFill>
              </a:rPr>
              <a:t>  </a:t>
            </a:r>
            <a:r>
              <a:rPr lang="ru-RU" sz="2400" dirty="0" err="1" smtClean="0">
                <a:solidFill>
                  <a:srgbClr val="FECEF5"/>
                </a:solidFill>
              </a:rPr>
              <a:t>кѳтѳрү  кытта</a:t>
            </a:r>
            <a:r>
              <a:rPr lang="ru-RU" sz="2400" dirty="0" smtClean="0">
                <a:solidFill>
                  <a:srgbClr val="FECEF5"/>
                </a:solidFill>
              </a:rPr>
              <a:t>  </a:t>
            </a:r>
            <a:r>
              <a:rPr lang="ru-RU" sz="2400" dirty="0" err="1" smtClean="0">
                <a:solidFill>
                  <a:srgbClr val="FECEF5"/>
                </a:solidFill>
              </a:rPr>
              <a:t>охсу</a:t>
            </a:r>
            <a:r>
              <a:rPr lang="el-GR" sz="2400" dirty="0" smtClean="0">
                <a:solidFill>
                  <a:srgbClr val="FECEF5"/>
                </a:solidFill>
              </a:rPr>
              <a:t>Һ</a:t>
            </a:r>
            <a:r>
              <a:rPr lang="ru-RU" sz="2400" dirty="0" smtClean="0">
                <a:solidFill>
                  <a:srgbClr val="FECEF5"/>
                </a:solidFill>
              </a:rPr>
              <a:t>ар.  </a:t>
            </a:r>
            <a:r>
              <a:rPr lang="ru-RU" sz="2400" dirty="0" err="1" smtClean="0">
                <a:solidFill>
                  <a:srgbClr val="FECEF5"/>
                </a:solidFill>
              </a:rPr>
              <a:t>Бэйэтэ</a:t>
            </a:r>
            <a:r>
              <a:rPr lang="ru-RU" sz="2400" dirty="0" smtClean="0">
                <a:solidFill>
                  <a:srgbClr val="FECEF5"/>
                </a:solidFill>
              </a:rPr>
              <a:t>  </a:t>
            </a:r>
            <a:r>
              <a:rPr lang="ru-RU" sz="2400" dirty="0" err="1" smtClean="0">
                <a:solidFill>
                  <a:srgbClr val="FECEF5"/>
                </a:solidFill>
              </a:rPr>
              <a:t>ѳлѳрүн  аахсыбакка</a:t>
            </a:r>
            <a:r>
              <a:rPr lang="ru-RU" sz="2400" dirty="0" smtClean="0">
                <a:solidFill>
                  <a:srgbClr val="FECEF5"/>
                </a:solidFill>
              </a:rPr>
              <a:t> о5олорун  </a:t>
            </a:r>
            <a:r>
              <a:rPr lang="ru-RU" sz="2400" dirty="0" err="1" smtClean="0">
                <a:solidFill>
                  <a:srgbClr val="FECEF5"/>
                </a:solidFill>
              </a:rPr>
              <a:t>сиэмэх</a:t>
            </a:r>
            <a:r>
              <a:rPr lang="ru-RU" sz="2400" dirty="0" smtClean="0">
                <a:solidFill>
                  <a:srgbClr val="FECEF5"/>
                </a:solidFill>
              </a:rPr>
              <a:t>  </a:t>
            </a:r>
            <a:r>
              <a:rPr lang="ru-RU" sz="2400" dirty="0" err="1" smtClean="0">
                <a:solidFill>
                  <a:srgbClr val="FECEF5"/>
                </a:solidFill>
              </a:rPr>
              <a:t>кѳтѳртѳн  быыҺыырын  туҺунан  кэпсэнэр</a:t>
            </a:r>
            <a:r>
              <a:rPr lang="ru-RU" sz="2400" dirty="0" smtClean="0"/>
              <a:t>.</a:t>
            </a:r>
            <a:endParaRPr lang="ru-RU" sz="2400" dirty="0"/>
          </a:p>
        </p:txBody>
      </p:sp>
      <p:pic>
        <p:nvPicPr>
          <p:cNvPr id="4098" name="Picture 2" descr="C:\Users\Аксиния\Desktop\книга.jpg"/>
          <p:cNvPicPr>
            <a:picLocks noGrp="1" noChangeAspect="1" noChangeArrowheads="1"/>
          </p:cNvPicPr>
          <p:nvPr>
            <p:ph idx="1"/>
          </p:nvPr>
        </p:nvPicPr>
        <p:blipFill>
          <a:blip r:embed="rId2" cstate="print"/>
          <a:srcRect/>
          <a:stretch>
            <a:fillRect/>
          </a:stretch>
        </p:blipFill>
        <p:spPr bwMode="auto">
          <a:xfrm>
            <a:off x="467544" y="260648"/>
            <a:ext cx="3672408" cy="6120680"/>
          </a:xfrm>
          <a:prstGeom prst="rect">
            <a:avLst/>
          </a:prstGeom>
        </p:spPr>
        <p:style>
          <a:lnRef idx="2">
            <a:schemeClr val="accent2"/>
          </a:lnRef>
          <a:fillRef idx="1">
            <a:schemeClr val="lt1"/>
          </a:fillRef>
          <a:effectRef idx="0">
            <a:schemeClr val="accent2"/>
          </a:effectRef>
          <a:fontRef idx="minor">
            <a:schemeClr val="dk1"/>
          </a:fontRef>
        </p:style>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363272" cy="6583362"/>
          </a:xfrm>
          <a:ln>
            <a:noFill/>
          </a:ln>
          <a:effectLst>
            <a:softEdge rad="31750"/>
          </a:effectLst>
        </p:spPr>
        <p:txBody>
          <a:bodyPr anchor="t">
            <a:noAutofit/>
          </a:bodyPr>
          <a:lstStyle/>
          <a:p>
            <a:r>
              <a:rPr lang="ru-RU" sz="3200" dirty="0" smtClean="0">
                <a:solidFill>
                  <a:srgbClr val="00B0F0"/>
                </a:solidFill>
              </a:rPr>
              <a:t>        </a:t>
            </a:r>
            <a:r>
              <a:rPr lang="ru-RU" sz="3200" dirty="0" err="1" smtClean="0">
                <a:solidFill>
                  <a:srgbClr val="00B0F0"/>
                </a:solidFill>
              </a:rPr>
              <a:t>Сэмэн</a:t>
            </a:r>
            <a:r>
              <a:rPr lang="ru-RU" sz="3200" dirty="0" smtClean="0">
                <a:solidFill>
                  <a:srgbClr val="00B0F0"/>
                </a:solidFill>
              </a:rPr>
              <a:t>  </a:t>
            </a:r>
            <a:r>
              <a:rPr lang="ru-RU" sz="3200" dirty="0" err="1" smtClean="0">
                <a:solidFill>
                  <a:srgbClr val="00B0F0"/>
                </a:solidFill>
              </a:rPr>
              <a:t>Тумат</a:t>
            </a:r>
            <a:r>
              <a:rPr lang="ru-RU" sz="3200" dirty="0" smtClean="0">
                <a:solidFill>
                  <a:srgbClr val="00B0F0"/>
                </a:solidFill>
              </a:rPr>
              <a:t>  о5олорго  </a:t>
            </a:r>
            <a:r>
              <a:rPr lang="ru-RU" sz="3200" dirty="0" err="1" smtClean="0">
                <a:solidFill>
                  <a:srgbClr val="00B0F0"/>
                </a:solidFill>
              </a:rPr>
              <a:t>анаан</a:t>
            </a:r>
            <a:r>
              <a:rPr lang="ru-RU" sz="3200" dirty="0" smtClean="0">
                <a:solidFill>
                  <a:srgbClr val="00B0F0"/>
                </a:solidFill>
              </a:rPr>
              <a:t>  </a:t>
            </a:r>
            <a:r>
              <a:rPr lang="ru-RU" sz="3200" dirty="0" err="1" smtClean="0">
                <a:solidFill>
                  <a:srgbClr val="00B0F0"/>
                </a:solidFill>
              </a:rPr>
              <a:t>суруйбут</a:t>
            </a:r>
            <a:r>
              <a:rPr lang="ru-RU" sz="3200" dirty="0" smtClean="0">
                <a:solidFill>
                  <a:srgbClr val="00B0F0"/>
                </a:solidFill>
              </a:rPr>
              <a:t>  </a:t>
            </a:r>
            <a:r>
              <a:rPr lang="ru-RU" sz="3200" dirty="0" err="1" smtClean="0">
                <a:solidFill>
                  <a:srgbClr val="00B0F0"/>
                </a:solidFill>
              </a:rPr>
              <a:t>сэҺэннэрэ</a:t>
            </a:r>
            <a:r>
              <a:rPr lang="ru-RU" sz="3200" dirty="0" smtClean="0">
                <a:solidFill>
                  <a:srgbClr val="00B0F0"/>
                </a:solidFill>
              </a:rPr>
              <a:t>,  </a:t>
            </a:r>
            <a:r>
              <a:rPr lang="ru-RU" sz="3200" dirty="0" err="1" smtClean="0">
                <a:solidFill>
                  <a:srgbClr val="00B0F0"/>
                </a:solidFill>
              </a:rPr>
              <a:t>кэпсээннэрэ</a:t>
            </a:r>
            <a:r>
              <a:rPr lang="ru-RU" sz="3200" dirty="0" smtClean="0">
                <a:solidFill>
                  <a:srgbClr val="00B0F0"/>
                </a:solidFill>
              </a:rPr>
              <a:t>  тыла – </a:t>
            </a:r>
            <a:r>
              <a:rPr lang="ru-RU" sz="3200" dirty="0" err="1" smtClean="0">
                <a:solidFill>
                  <a:srgbClr val="00B0F0"/>
                </a:solidFill>
              </a:rPr>
              <a:t>ѳҺѳ  судургу</a:t>
            </a:r>
            <a:r>
              <a:rPr lang="ru-RU" sz="3200" dirty="0" smtClean="0">
                <a:solidFill>
                  <a:srgbClr val="00B0F0"/>
                </a:solidFill>
              </a:rPr>
              <a:t>,  </a:t>
            </a:r>
            <a:r>
              <a:rPr lang="ru-RU" sz="3200" dirty="0" err="1" smtClean="0">
                <a:solidFill>
                  <a:srgbClr val="00B0F0"/>
                </a:solidFill>
              </a:rPr>
              <a:t>киэркэтиитэ</a:t>
            </a:r>
            <a:r>
              <a:rPr lang="ru-RU" sz="3200" dirty="0" smtClean="0">
                <a:solidFill>
                  <a:srgbClr val="00B0F0"/>
                </a:solidFill>
              </a:rPr>
              <a:t>  </a:t>
            </a:r>
            <a:r>
              <a:rPr lang="ru-RU" sz="3200" dirty="0" err="1" smtClean="0">
                <a:solidFill>
                  <a:srgbClr val="00B0F0"/>
                </a:solidFill>
              </a:rPr>
              <a:t>уустугурдуута</a:t>
            </a:r>
            <a:r>
              <a:rPr lang="ru-RU" sz="3200" dirty="0" smtClean="0">
                <a:solidFill>
                  <a:srgbClr val="00B0F0"/>
                </a:solidFill>
              </a:rPr>
              <a:t>  </a:t>
            </a:r>
            <a:r>
              <a:rPr lang="ru-RU" sz="3200" dirty="0" err="1" smtClean="0">
                <a:solidFill>
                  <a:srgbClr val="00B0F0"/>
                </a:solidFill>
              </a:rPr>
              <a:t>суох</a:t>
            </a:r>
            <a:r>
              <a:rPr lang="ru-RU" sz="3200" dirty="0" smtClean="0">
                <a:solidFill>
                  <a:srgbClr val="00B0F0"/>
                </a:solidFill>
              </a:rPr>
              <a:t>,  </a:t>
            </a:r>
            <a:r>
              <a:rPr lang="ru-RU" sz="3200" dirty="0" err="1" smtClean="0">
                <a:solidFill>
                  <a:srgbClr val="00B0F0"/>
                </a:solidFill>
              </a:rPr>
              <a:t>кээмэйдэрэ</a:t>
            </a:r>
            <a:r>
              <a:rPr lang="ru-RU" sz="3200" dirty="0" smtClean="0">
                <a:solidFill>
                  <a:srgbClr val="00B0F0"/>
                </a:solidFill>
              </a:rPr>
              <a:t>  да,  </a:t>
            </a:r>
            <a:r>
              <a:rPr lang="ru-RU" sz="3200" dirty="0" err="1" smtClean="0">
                <a:solidFill>
                  <a:srgbClr val="00B0F0"/>
                </a:solidFill>
              </a:rPr>
              <a:t>тутуллара</a:t>
            </a:r>
            <a:r>
              <a:rPr lang="ru-RU" sz="3200" dirty="0" smtClean="0">
                <a:solidFill>
                  <a:srgbClr val="00B0F0"/>
                </a:solidFill>
              </a:rPr>
              <a:t>  да  о5ону  </a:t>
            </a:r>
            <a:r>
              <a:rPr lang="ru-RU" sz="3200" dirty="0" err="1" smtClean="0">
                <a:solidFill>
                  <a:srgbClr val="00B0F0"/>
                </a:solidFill>
              </a:rPr>
              <a:t>салытыннарбат</a:t>
            </a:r>
            <a:r>
              <a:rPr lang="ru-RU" sz="3200" dirty="0" smtClean="0">
                <a:solidFill>
                  <a:srgbClr val="00B0F0"/>
                </a:solidFill>
              </a:rPr>
              <a:t>,  </a:t>
            </a:r>
            <a:r>
              <a:rPr lang="ru-RU" sz="3200" dirty="0" err="1" smtClean="0">
                <a:solidFill>
                  <a:srgbClr val="00B0F0"/>
                </a:solidFill>
              </a:rPr>
              <a:t>толору</a:t>
            </a:r>
            <a:r>
              <a:rPr lang="ru-RU" sz="3200" dirty="0" smtClean="0">
                <a:solidFill>
                  <a:srgbClr val="00B0F0"/>
                </a:solidFill>
              </a:rPr>
              <a:t>  т</a:t>
            </a:r>
            <a:r>
              <a:rPr lang="el-GR" sz="3200" dirty="0" smtClean="0">
                <a:solidFill>
                  <a:srgbClr val="00B0F0"/>
                </a:solidFill>
              </a:rPr>
              <a:t>γ</a:t>
            </a:r>
            <a:r>
              <a:rPr lang="ru-RU" sz="3200" dirty="0" smtClean="0">
                <a:solidFill>
                  <a:srgbClr val="00B0F0"/>
                </a:solidFill>
              </a:rPr>
              <a:t>м</a:t>
            </a:r>
            <a:r>
              <a:rPr lang="el-GR" sz="3200" dirty="0" smtClean="0">
                <a:solidFill>
                  <a:srgbClr val="00B0F0"/>
                </a:solidFill>
              </a:rPr>
              <a:t>γ</a:t>
            </a:r>
            <a:r>
              <a:rPr lang="ru-RU" sz="3200" dirty="0" err="1" smtClean="0">
                <a:solidFill>
                  <a:srgbClr val="00B0F0"/>
                </a:solidFill>
              </a:rPr>
              <a:t>ктээхтэр</a:t>
            </a:r>
            <a:r>
              <a:rPr lang="ru-RU" sz="3200" dirty="0" smtClean="0">
                <a:solidFill>
                  <a:srgbClr val="00B0F0"/>
                </a:solidFill>
              </a:rPr>
              <a:t>. </a:t>
            </a:r>
            <a:r>
              <a:rPr lang="ru-RU" sz="3200" dirty="0" err="1" smtClean="0">
                <a:solidFill>
                  <a:srgbClr val="00B0F0"/>
                </a:solidFill>
              </a:rPr>
              <a:t>Суруйааччы</a:t>
            </a:r>
            <a:r>
              <a:rPr lang="ru-RU" sz="3200" dirty="0" smtClean="0">
                <a:solidFill>
                  <a:srgbClr val="00B0F0"/>
                </a:solidFill>
              </a:rPr>
              <a:t>  о5о  </a:t>
            </a:r>
            <a:r>
              <a:rPr lang="ru-RU" sz="3200" dirty="0" err="1" smtClean="0">
                <a:solidFill>
                  <a:srgbClr val="00B0F0"/>
                </a:solidFill>
              </a:rPr>
              <a:t>психологиятын</a:t>
            </a:r>
            <a:r>
              <a:rPr lang="ru-RU" sz="3200" dirty="0" smtClean="0">
                <a:solidFill>
                  <a:srgbClr val="00B0F0"/>
                </a:solidFill>
              </a:rPr>
              <a:t>  </a:t>
            </a:r>
            <a:r>
              <a:rPr lang="ru-RU" sz="3200" dirty="0" err="1" smtClean="0">
                <a:solidFill>
                  <a:srgbClr val="00B0F0"/>
                </a:solidFill>
              </a:rPr>
              <a:t>бэркэ</a:t>
            </a:r>
            <a:r>
              <a:rPr lang="ru-RU" sz="3200" dirty="0" smtClean="0">
                <a:solidFill>
                  <a:srgbClr val="00B0F0"/>
                </a:solidFill>
              </a:rPr>
              <a:t>  </a:t>
            </a:r>
            <a:r>
              <a:rPr lang="ru-RU" sz="3200" dirty="0" err="1" smtClean="0">
                <a:solidFill>
                  <a:srgbClr val="00B0F0"/>
                </a:solidFill>
              </a:rPr>
              <a:t>табан</a:t>
            </a:r>
            <a:r>
              <a:rPr lang="ru-RU" sz="3200" dirty="0" smtClean="0">
                <a:solidFill>
                  <a:srgbClr val="00B0F0"/>
                </a:solidFill>
              </a:rPr>
              <a:t>  </a:t>
            </a:r>
            <a:r>
              <a:rPr lang="ru-RU" sz="3200" dirty="0" err="1" smtClean="0">
                <a:solidFill>
                  <a:srgbClr val="00B0F0"/>
                </a:solidFill>
              </a:rPr>
              <a:t>биэрэр</a:t>
            </a:r>
            <a:r>
              <a:rPr lang="ru-RU" sz="3200" dirty="0" smtClean="0">
                <a:solidFill>
                  <a:srgbClr val="00B0F0"/>
                </a:solidFill>
              </a:rPr>
              <a:t>,  </a:t>
            </a:r>
            <a:r>
              <a:rPr lang="ru-RU" sz="3200" dirty="0" err="1" smtClean="0">
                <a:solidFill>
                  <a:srgbClr val="00B0F0"/>
                </a:solidFill>
              </a:rPr>
              <a:t>сыыйа</a:t>
            </a:r>
            <a:r>
              <a:rPr lang="ru-RU" sz="3200" dirty="0" smtClean="0">
                <a:solidFill>
                  <a:srgbClr val="00B0F0"/>
                </a:solidFill>
              </a:rPr>
              <a:t>  </a:t>
            </a:r>
            <a:r>
              <a:rPr lang="ru-RU" sz="3200" dirty="0" err="1" smtClean="0">
                <a:solidFill>
                  <a:srgbClr val="00B0F0"/>
                </a:solidFill>
              </a:rPr>
              <a:t>кэпсээнин</a:t>
            </a:r>
            <a:r>
              <a:rPr lang="ru-RU" sz="3200" dirty="0" smtClean="0">
                <a:solidFill>
                  <a:srgbClr val="00B0F0"/>
                </a:solidFill>
              </a:rPr>
              <a:t>  </a:t>
            </a:r>
            <a:r>
              <a:rPr lang="ru-RU" sz="3200" dirty="0" err="1" smtClean="0">
                <a:solidFill>
                  <a:srgbClr val="00B0F0"/>
                </a:solidFill>
              </a:rPr>
              <a:t>ис</a:t>
            </a:r>
            <a:r>
              <a:rPr lang="ru-RU" sz="3200" dirty="0" smtClean="0">
                <a:solidFill>
                  <a:srgbClr val="00B0F0"/>
                </a:solidFill>
              </a:rPr>
              <a:t>  </a:t>
            </a:r>
            <a:r>
              <a:rPr lang="ru-RU" sz="3200" dirty="0" err="1" smtClean="0">
                <a:solidFill>
                  <a:srgbClr val="00B0F0"/>
                </a:solidFill>
              </a:rPr>
              <a:t>туругар</a:t>
            </a:r>
            <a:r>
              <a:rPr lang="ru-RU" sz="3200" dirty="0" smtClean="0">
                <a:solidFill>
                  <a:srgbClr val="00B0F0"/>
                </a:solidFill>
              </a:rPr>
              <a:t>  </a:t>
            </a:r>
            <a:r>
              <a:rPr lang="ru-RU" sz="3200" dirty="0" err="1" smtClean="0">
                <a:solidFill>
                  <a:srgbClr val="00B0F0"/>
                </a:solidFill>
              </a:rPr>
              <a:t>киллэрэр</a:t>
            </a:r>
            <a:r>
              <a:rPr lang="ru-RU" sz="3200" dirty="0" smtClean="0">
                <a:solidFill>
                  <a:srgbClr val="00B0F0"/>
                </a:solidFill>
              </a:rPr>
              <a:t>,  итэ5этэр,  </a:t>
            </a:r>
            <a:r>
              <a:rPr lang="ru-RU" sz="3200" dirty="0" err="1" smtClean="0">
                <a:solidFill>
                  <a:srgbClr val="00B0F0"/>
                </a:solidFill>
              </a:rPr>
              <a:t>ылыннарар</a:t>
            </a:r>
            <a:r>
              <a:rPr lang="ru-RU" sz="3200" dirty="0" smtClean="0">
                <a:solidFill>
                  <a:srgbClr val="00B0F0"/>
                </a:solidFill>
              </a:rPr>
              <a:t>.</a:t>
            </a:r>
            <a:br>
              <a:rPr lang="ru-RU" sz="3200" dirty="0" smtClean="0">
                <a:solidFill>
                  <a:srgbClr val="00B0F0"/>
                </a:solidFill>
              </a:rPr>
            </a:br>
            <a:r>
              <a:rPr lang="ru-RU" sz="3200" dirty="0" smtClean="0">
                <a:solidFill>
                  <a:srgbClr val="00B0F0"/>
                </a:solidFill>
              </a:rPr>
              <a:t>       О5олоор,  </a:t>
            </a:r>
            <a:r>
              <a:rPr lang="ru-RU" sz="3200" dirty="0" err="1" smtClean="0">
                <a:solidFill>
                  <a:srgbClr val="00B0F0"/>
                </a:solidFill>
              </a:rPr>
              <a:t>дьиӊ   сахалыы</a:t>
            </a:r>
            <a:r>
              <a:rPr lang="ru-RU" sz="3200" dirty="0" smtClean="0">
                <a:solidFill>
                  <a:srgbClr val="00B0F0"/>
                </a:solidFill>
              </a:rPr>
              <a:t>  </a:t>
            </a:r>
            <a:r>
              <a:rPr lang="ru-RU" sz="3200" dirty="0" err="1" smtClean="0">
                <a:solidFill>
                  <a:srgbClr val="00B0F0"/>
                </a:solidFill>
              </a:rPr>
              <a:t>кэрэ</a:t>
            </a:r>
            <a:r>
              <a:rPr lang="ru-RU" sz="3200" dirty="0" smtClean="0">
                <a:solidFill>
                  <a:srgbClr val="00B0F0"/>
                </a:solidFill>
              </a:rPr>
              <a:t>  </a:t>
            </a:r>
            <a:r>
              <a:rPr lang="ru-RU" sz="3200" dirty="0" err="1" smtClean="0">
                <a:solidFill>
                  <a:srgbClr val="00B0F0"/>
                </a:solidFill>
              </a:rPr>
              <a:t>дууҺалаах  буоларгытыгар</a:t>
            </a:r>
            <a:r>
              <a:rPr lang="ru-RU" sz="3200" dirty="0" smtClean="0">
                <a:solidFill>
                  <a:srgbClr val="00B0F0"/>
                </a:solidFill>
              </a:rPr>
              <a:t>  </a:t>
            </a:r>
            <a:r>
              <a:rPr lang="ru-RU" sz="3200" dirty="0" err="1" smtClean="0">
                <a:solidFill>
                  <a:srgbClr val="00B0F0"/>
                </a:solidFill>
              </a:rPr>
              <a:t>Сэмэн</a:t>
            </a:r>
            <a:r>
              <a:rPr lang="ru-RU" sz="3200" dirty="0" smtClean="0">
                <a:solidFill>
                  <a:srgbClr val="00B0F0"/>
                </a:solidFill>
              </a:rPr>
              <a:t>  </a:t>
            </a:r>
            <a:r>
              <a:rPr lang="ru-RU" sz="3200" dirty="0" err="1" smtClean="0">
                <a:solidFill>
                  <a:srgbClr val="00B0F0"/>
                </a:solidFill>
              </a:rPr>
              <a:t>Тумат</a:t>
            </a:r>
            <a:r>
              <a:rPr lang="ru-RU" sz="3200" dirty="0" smtClean="0">
                <a:solidFill>
                  <a:srgbClr val="00B0F0"/>
                </a:solidFill>
              </a:rPr>
              <a:t>   </a:t>
            </a:r>
            <a:r>
              <a:rPr lang="ru-RU" sz="3200" dirty="0" err="1" smtClean="0">
                <a:solidFill>
                  <a:srgbClr val="00B0F0"/>
                </a:solidFill>
              </a:rPr>
              <a:t>эҺиэхэ  анаабыт</a:t>
            </a:r>
            <a:r>
              <a:rPr lang="ru-RU" sz="3200" dirty="0" smtClean="0">
                <a:solidFill>
                  <a:srgbClr val="00B0F0"/>
                </a:solidFill>
              </a:rPr>
              <a:t>  </a:t>
            </a:r>
            <a:r>
              <a:rPr lang="ru-RU" sz="3200" dirty="0" err="1" smtClean="0">
                <a:solidFill>
                  <a:srgbClr val="00B0F0"/>
                </a:solidFill>
              </a:rPr>
              <a:t>кэпсээннэрин</a:t>
            </a:r>
            <a:r>
              <a:rPr lang="ru-RU" sz="3200" dirty="0" smtClean="0">
                <a:solidFill>
                  <a:srgbClr val="00B0F0"/>
                </a:solidFill>
              </a:rPr>
              <a:t>  аа5ан  </a:t>
            </a:r>
            <a:r>
              <a:rPr lang="ru-RU" sz="3200" dirty="0" err="1" smtClean="0">
                <a:solidFill>
                  <a:srgbClr val="00B0F0"/>
                </a:solidFill>
              </a:rPr>
              <a:t>үгүс  </a:t>
            </a:r>
            <a:r>
              <a:rPr lang="ru-RU" sz="3200" dirty="0" smtClean="0">
                <a:solidFill>
                  <a:srgbClr val="00B0F0"/>
                </a:solidFill>
              </a:rPr>
              <a:t>туҺалаа5ы  бэйэ5итигэр  </a:t>
            </a:r>
            <a:r>
              <a:rPr lang="ru-RU" sz="3200" dirty="0" err="1" smtClean="0">
                <a:solidFill>
                  <a:srgbClr val="00B0F0"/>
                </a:solidFill>
              </a:rPr>
              <a:t>иӊэриниӊ </a:t>
            </a:r>
            <a:r>
              <a:rPr lang="ru-RU" sz="3200" dirty="0" smtClean="0">
                <a:solidFill>
                  <a:srgbClr val="00B0F0"/>
                </a:solidFill>
              </a:rPr>
              <a:t>. </a:t>
            </a:r>
            <a:br>
              <a:rPr lang="ru-RU" sz="3200" dirty="0" smtClean="0">
                <a:solidFill>
                  <a:srgbClr val="00B0F0"/>
                </a:solidFill>
              </a:rPr>
            </a:br>
            <a:r>
              <a:rPr lang="ru-RU" sz="3200" dirty="0" smtClean="0">
                <a:solidFill>
                  <a:srgbClr val="00B0F0"/>
                </a:solidFill>
              </a:rPr>
              <a:t> </a:t>
            </a:r>
            <a:endParaRPr lang="ru-RU" sz="3200" dirty="0">
              <a:solidFill>
                <a:srgbClr val="00B0F0"/>
              </a:solidFill>
            </a:endParaRPr>
          </a:p>
        </p:txBody>
      </p:sp>
    </p:spTree>
  </p:cSld>
  <p:clrMapOvr>
    <a:masterClrMapping/>
  </p:clrMapOvr>
  <p:transition>
    <p:zoom/>
  </p:transition>
  <p:timing>
    <p:tnLst>
      <p:par>
        <p:cTn id="1" dur="indefinite" restart="never" nodeType="tmRoot"/>
      </p:par>
    </p:tnLst>
  </p:timing>
</p:sld>
</file>

<file path=ppt/theme/theme1.xml><?xml version="1.0" encoding="utf-8"?>
<a:theme xmlns:a="http://schemas.openxmlformats.org/drawingml/2006/main" name="Техническая">
  <a:themeElements>
    <a:clrScheme name="Другая 2">
      <a:dk1>
        <a:sysClr val="windowText" lastClr="000000"/>
      </a:dk1>
      <a:lt1>
        <a:sysClr val="window" lastClr="FFFFFF"/>
      </a:lt1>
      <a:dk2>
        <a:srgbClr val="BF654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Техническая">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Яркая">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759</TotalTime>
  <Words>461</Words>
  <Application>Microsoft Office PowerPoint</Application>
  <PresentationFormat>Экран (4:3)</PresentationFormat>
  <Paragraphs>10</Paragraphs>
  <Slides>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8</vt:i4>
      </vt:variant>
    </vt:vector>
  </HeadingPairs>
  <TitlesOfParts>
    <vt:vector size="9" baseType="lpstr">
      <vt:lpstr>Техническая</vt:lpstr>
      <vt:lpstr>алын  кылаас  о5олоругар  кылаас  чааьа. Кальвица  торут  оскуолатын  алын кылааьын учуутала  Павлова  Аксиния Николаевна.    </vt:lpstr>
      <vt:lpstr>Семен  Андреевич  Попов – Сэмэн Тумат </vt:lpstr>
      <vt:lpstr>Кини о5олорго анаан Саха сирин Уһук Хоту  дьоннорун олохторун – дьаҺахтарын сырдатар. Хоту дойду  киин сиртэн тосту уратытын ча5ылхайдык кѳрдѳрѳр, айыл5алара үгүс дьикти кэрэлэрдээ5ин ойуулуур. Ол барыта о5о билиитин – кѳрүүтүн  хаӊатар, ѳйүн – санаатын кэрэ5э угуйар.</vt:lpstr>
      <vt:lpstr>Сэмэн Тумат тылбааска эмиэ үлэлэҺэр.К.Ушинскай «Хара5а суох ат» – диэн остуоруйатын 1985 с. тылбаастаабыта. О5олорго суруйбут айымньыларын, саха  уонна  нуучча  литературатын сибээстэрин  үѳрэтиитин  иҺин  Саха Республикатын  П.А.Ойуунускай  аатынан  Государственнай бириэмийэтинэн  2000 с. бэлиэтэммитэ. Сэмэн Тумат о5олорго анаабыт  сэҺэннэрэ,  кэпсээннэрэ  саха тѳрүт  майгытыттан, итэ5элиттэн  силис – мутук тардынар  буоланнар аа5ааччыга  биҺирэтэллэр. Онно  сырдыкка  дьулуҺуу, кэрэ5э  тардыҺыы ѳрүүтүн  кыайар.</vt:lpstr>
      <vt:lpstr>Орто саастаах оскуола о5олоругар «О5о сааҺым хоптото» - диэн кинигэ 2006 с.  бэчээттэнэн тахсыбыта. «Муора арыытыгар олох»  диэн сэҺэн уонна 8-с кэпсээннэрэ киирбиттэр. Манна муора кытыытыгар олорор уолчаан о5о сааҺын күннээ5и оло5о туохтан турара ойууланар:тунал хаар үѳрүүтэ, хаас кэлиитэ бэйэтэ биир ураты кѳстүү. « Муора кэрэ5ин, дохсуӊӊун да5аны!» диэнигэр хоту олорор о5о тыйыс дойдутугар таптала этиллэр. Ити курдук хас биирдии кэпсээнэ сүрдээх баай ис хоҺоонноох,билбэппитин биллэрэр сонун.</vt:lpstr>
      <vt:lpstr>     « БатыҺыннарыылаах  биэ»  кинигэтэ 1998 с. тахсыбыта.  манна 15  кэпсээн  киирбит, Алын  сүҺүѳх  оскуола  о5олоро  сѳбүлээн  аа5аллар, ону  таҺынан  кыра  саастаах  детсад о5олоро  таптаан  истэллэр .Кинигэ -анабыла  ийэтигэр,  «үс  уолуӊ  сүгүрүйэр  бэлиэтэ  буоллун  диэн  кинигэбин  күн күбэй  ийэбэр Анна Никитична Попова5а аныыбын» диир. Кинигэ5э  киирбит кэпсээннэр  о5о  иитиитигэр  чугас  ийэ, а5а, эҺээ  ааттарыттан  кѳстѳр. О5о кинилэр  кѳмѳлѳрүнэн  аҺыныгас, уйан, барыга  сыста5ас  буола  улаатара, кинилэр  такайыылара  туҺалаа5а, наадалаа5а  итэ5этиилээхтик   суруллар. Автор  о5о  дууҺатын,  ис  туругун  бэркэ  таба  таайар, үксэ  бэйэтин  о5о  сааҺыгар  буолбут   түгэннэргэ  оло5урар. </vt:lpstr>
      <vt:lpstr>Сэмэн Тумат «Хотун – хаан» диэн  кэпсээнин сүрдээх  үчүгэй кырааскалаах, бѳ5ѳ -  та5а оӊоҺуулаах гынан таҺаардылар. О5о  бол5омтотун  тардар  ойуулаах, сахалыы – нууччалыы тылбаастаах, о5о  эрэ  умсугуйан  аа5ыах кинигэтэ. Манна  Хотун – хаан  диэн  ийэ куурусса  о5олорун  кѳмүскэҺэн  улахан  кыырт  кѳтѳрү  кытта  охсуҺар.  Бэйэтэ  ѳлѳрүн  аахсыбакка о5олорун  сиэмэх  кѳтѳртѳн  быыҺыырын  туҺунан  кэпсэнэр.</vt:lpstr>
      <vt:lpstr>        Сэмэн  Тумат  о5олорго  анаан  суруйбут  сэҺэннэрэ,  кэпсээннэрэ  тыла – ѳҺѳ  судургу,  киэркэтиитэ  уустугурдуута  суох,  кээмэйдэрэ  да,  тутуллара  да  о5ону  салытыннарбат,  толору  тγмγктээхтэр. Суруйааччы  о5о  психологиятын  бэркэ  табан  биэрэр,  сыыйа  кэпсээнин  ис  туругар  киллэрэр,  итэ5этэр,  ылыннарар.        О5олоор,  дьиӊ   сахалыы  кэрэ  дууҺалаах  буоларгытыгар  Сэмэн  Тумат   эҺиэхэ  анаабыт  кэпсээннэрин  аа5ан  үгүс  туҺалаа5ы  бэйэ5итигэр  иӊэриниӊ .   </vt:lpstr>
    </vt:vector>
  </TitlesOfParts>
  <Company>MultiDVD Team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Аксиния</dc:creator>
  <cp:lastModifiedBy>Аксиния</cp:lastModifiedBy>
  <cp:revision>63</cp:revision>
  <dcterms:created xsi:type="dcterms:W3CDTF">2013-04-08T08:08:15Z</dcterms:created>
  <dcterms:modified xsi:type="dcterms:W3CDTF">2014-02-20T11:51:56Z</dcterms:modified>
</cp:coreProperties>
</file>