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9" r:id="rId5"/>
    <p:sldId id="269" r:id="rId6"/>
    <p:sldId id="267" r:id="rId7"/>
    <p:sldId id="265" r:id="rId8"/>
    <p:sldId id="271" r:id="rId9"/>
    <p:sldId id="262" r:id="rId10"/>
    <p:sldId id="261" r:id="rId11"/>
    <p:sldId id="272" r:id="rId12"/>
    <p:sldId id="263" r:id="rId13"/>
    <p:sldId id="260" r:id="rId14"/>
    <p:sldId id="270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49EC8-2240-4511-ACA2-AD23A0122A0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DB76D6-5877-40E7-8AEE-49253D6F4BA8}">
      <dgm:prSet/>
      <dgm:spPr/>
      <dgm:t>
        <a:bodyPr/>
        <a:lstStyle/>
        <a:p>
          <a:r>
            <a:rPr lang="ru-RU" smtClean="0">
              <a:solidFill>
                <a:schemeClr val="bg1"/>
              </a:solidFill>
            </a:rPr>
            <a:t>родительское стадо </a:t>
          </a:r>
          <a:endParaRPr lang="ru-RU">
            <a:solidFill>
              <a:schemeClr val="bg1"/>
            </a:solidFill>
          </a:endParaRPr>
        </a:p>
      </dgm:t>
    </dgm:pt>
    <dgm:pt modelId="{FE90735D-2188-47FA-96D4-3F2B09FFA055}" type="parTrans" cxnId="{068B5767-5A0A-4DB9-A602-C2E639178A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274E198-1B4F-4A4A-89D4-DC6903A9C2E5}" type="sibTrans" cxnId="{068B5767-5A0A-4DB9-A602-C2E639178A2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BCC07EC-9DBC-4658-9F3F-84DAB566D569}">
      <dgm:prSet/>
      <dgm:spPr/>
      <dgm:t>
        <a:bodyPr/>
        <a:lstStyle/>
        <a:p>
          <a:r>
            <a:rPr lang="ru-RU" smtClean="0">
              <a:solidFill>
                <a:schemeClr val="bg1"/>
              </a:solidFill>
            </a:rPr>
            <a:t>инкубатор</a:t>
          </a:r>
          <a:endParaRPr lang="ru-RU">
            <a:solidFill>
              <a:schemeClr val="bg1"/>
            </a:solidFill>
          </a:endParaRPr>
        </a:p>
      </dgm:t>
    </dgm:pt>
    <dgm:pt modelId="{4378E71A-147D-43BB-8B3C-B92718650543}" type="parTrans" cxnId="{6992E2ED-79E5-4F82-AE5A-691A298ED18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37FE7E-5654-4EEA-984F-54D9C5D60664}" type="sibTrans" cxnId="{6992E2ED-79E5-4F82-AE5A-691A298ED18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60683A-4AF0-4C54-9713-AC7E882D4BBF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выращивание молодняка </a:t>
          </a:r>
          <a:endParaRPr lang="ru-RU" dirty="0">
            <a:solidFill>
              <a:schemeClr val="bg1"/>
            </a:solidFill>
          </a:endParaRPr>
        </a:p>
      </dgm:t>
    </dgm:pt>
    <dgm:pt modelId="{14A022FF-CB93-487C-B159-49E03D483A18}" type="parTrans" cxnId="{0809523D-C0A6-4741-9445-BB746F567E2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5B32095-6800-48B7-A5DB-7A24839EFD08}" type="sibTrans" cxnId="{0809523D-C0A6-4741-9445-BB746F567E2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F600442-4A20-4290-83BF-CF7AB167F45C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содержание кур-несушек </a:t>
          </a:r>
          <a:br>
            <a:rPr lang="ru-RU" dirty="0" smtClean="0">
              <a:solidFill>
                <a:schemeClr val="bg1"/>
              </a:solidFill>
            </a:rPr>
          </a:br>
          <a:r>
            <a:rPr lang="ru-RU" dirty="0" smtClean="0">
              <a:solidFill>
                <a:schemeClr val="bg1"/>
              </a:solidFill>
            </a:rPr>
            <a:t>    </a:t>
          </a:r>
          <a:endParaRPr lang="ru-RU" dirty="0">
            <a:solidFill>
              <a:schemeClr val="bg1"/>
            </a:solidFill>
          </a:endParaRPr>
        </a:p>
      </dgm:t>
    </dgm:pt>
    <dgm:pt modelId="{1BCAB7DE-48B1-4A8B-8DFD-A406EFB202D7}" type="parTrans" cxnId="{D2F46C5D-89ED-4CFA-870E-C9367D01C27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D9CB1E5-58EE-4D52-B38A-868C3EB2D455}" type="sibTrans" cxnId="{D2F46C5D-89ED-4CFA-870E-C9367D01C27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D0FC071-467A-4669-A472-B02062BC493F}" type="pres">
      <dgm:prSet presAssocID="{66B49EC8-2240-4511-ACA2-AD23A0122A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A1513B-A930-42D9-9963-8C24B50C3D35}" type="pres">
      <dgm:prSet presAssocID="{30DB76D6-5877-40E7-8AEE-49253D6F4B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61E87-41B0-46F5-9A36-FC0EAA680449}" type="pres">
      <dgm:prSet presAssocID="{8274E198-1B4F-4A4A-89D4-DC6903A9C2E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E595ADB7-1C12-422A-8EE0-49B7025EC8E1}" type="pres">
      <dgm:prSet presAssocID="{8274E198-1B4F-4A4A-89D4-DC6903A9C2E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FFCC700-C783-4B68-AE44-230361EBF189}" type="pres">
      <dgm:prSet presAssocID="{3BCC07EC-9DBC-4658-9F3F-84DAB566D5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4B272-4174-4CFF-B149-AE47983CB09C}" type="pres">
      <dgm:prSet presAssocID="{8337FE7E-5654-4EEA-984F-54D9C5D6066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14B33F8-FF95-4825-8484-DEB7F5931CF0}" type="pres">
      <dgm:prSet presAssocID="{8337FE7E-5654-4EEA-984F-54D9C5D6066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DAC138A-4D49-461C-910B-DA71F24D095A}" type="pres">
      <dgm:prSet presAssocID="{9D60683A-4AF0-4C54-9713-AC7E882D4B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4934E-E12B-4CAD-A4B2-1FE7A2A4F6CD}" type="pres">
      <dgm:prSet presAssocID="{35B32095-6800-48B7-A5DB-7A24839EFD0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4E6FB9F-D50E-4F0E-A65F-9D650EB1E888}" type="pres">
      <dgm:prSet presAssocID="{35B32095-6800-48B7-A5DB-7A24839EFD0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129AF32-8B07-41CB-BB70-D96D404A783E}" type="pres">
      <dgm:prSet presAssocID="{7F600442-4A20-4290-83BF-CF7AB167F45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07687-DCF1-4DDC-85E5-4E9DB48B2C77}" type="pres">
      <dgm:prSet presAssocID="{AD9CB1E5-58EE-4D52-B38A-868C3EB2D455}" presName="sibTrans" presStyleLbl="sibTrans2D1" presStyleIdx="3" presStyleCnt="4"/>
      <dgm:spPr/>
      <dgm:t>
        <a:bodyPr/>
        <a:lstStyle/>
        <a:p>
          <a:endParaRPr lang="ru-RU"/>
        </a:p>
      </dgm:t>
    </dgm:pt>
    <dgm:pt modelId="{21C44E64-19DA-4CA1-B3F4-0B7979029F18}" type="pres">
      <dgm:prSet presAssocID="{AD9CB1E5-58EE-4D52-B38A-868C3EB2D455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A3A85CD6-F521-4CDD-AD42-8BB3E4A35D66}" type="presOf" srcId="{8274E198-1B4F-4A4A-89D4-DC6903A9C2E5}" destId="{E595ADB7-1C12-422A-8EE0-49B7025EC8E1}" srcOrd="1" destOrd="0" presId="urn:microsoft.com/office/officeart/2005/8/layout/cycle2"/>
    <dgm:cxn modelId="{068B5767-5A0A-4DB9-A602-C2E639178A24}" srcId="{66B49EC8-2240-4511-ACA2-AD23A0122A03}" destId="{30DB76D6-5877-40E7-8AEE-49253D6F4BA8}" srcOrd="0" destOrd="0" parTransId="{FE90735D-2188-47FA-96D4-3F2B09FFA055}" sibTransId="{8274E198-1B4F-4A4A-89D4-DC6903A9C2E5}"/>
    <dgm:cxn modelId="{FF5D2050-D107-4FD3-816A-D974A961AC2D}" type="presOf" srcId="{7F600442-4A20-4290-83BF-CF7AB167F45C}" destId="{9129AF32-8B07-41CB-BB70-D96D404A783E}" srcOrd="0" destOrd="0" presId="urn:microsoft.com/office/officeart/2005/8/layout/cycle2"/>
    <dgm:cxn modelId="{0CF990F8-558E-456A-B345-C7290861872D}" type="presOf" srcId="{8337FE7E-5654-4EEA-984F-54D9C5D60664}" destId="{91B4B272-4174-4CFF-B149-AE47983CB09C}" srcOrd="0" destOrd="0" presId="urn:microsoft.com/office/officeart/2005/8/layout/cycle2"/>
    <dgm:cxn modelId="{C015AEE6-5513-4852-8EA9-1D4610269666}" type="presOf" srcId="{8274E198-1B4F-4A4A-89D4-DC6903A9C2E5}" destId="{EBD61E87-41B0-46F5-9A36-FC0EAA680449}" srcOrd="0" destOrd="0" presId="urn:microsoft.com/office/officeart/2005/8/layout/cycle2"/>
    <dgm:cxn modelId="{199C2C34-9B2E-4C7A-AE22-AF31BB293AA8}" type="presOf" srcId="{8337FE7E-5654-4EEA-984F-54D9C5D60664}" destId="{214B33F8-FF95-4825-8484-DEB7F5931CF0}" srcOrd="1" destOrd="0" presId="urn:microsoft.com/office/officeart/2005/8/layout/cycle2"/>
    <dgm:cxn modelId="{6C6C46C1-D9C7-4FA9-B6C6-D3273F6F28FC}" type="presOf" srcId="{AD9CB1E5-58EE-4D52-B38A-868C3EB2D455}" destId="{1F607687-DCF1-4DDC-85E5-4E9DB48B2C77}" srcOrd="0" destOrd="0" presId="urn:microsoft.com/office/officeart/2005/8/layout/cycle2"/>
    <dgm:cxn modelId="{EEF342EA-3EB6-4D73-93FC-DA44BA988A8F}" type="presOf" srcId="{9D60683A-4AF0-4C54-9713-AC7E882D4BBF}" destId="{0DAC138A-4D49-461C-910B-DA71F24D095A}" srcOrd="0" destOrd="0" presId="urn:microsoft.com/office/officeart/2005/8/layout/cycle2"/>
    <dgm:cxn modelId="{5CA9318C-6691-42DE-9CE3-DAE8F453F1FB}" type="presOf" srcId="{3BCC07EC-9DBC-4658-9F3F-84DAB566D569}" destId="{FFFCC700-C783-4B68-AE44-230361EBF189}" srcOrd="0" destOrd="0" presId="urn:microsoft.com/office/officeart/2005/8/layout/cycle2"/>
    <dgm:cxn modelId="{9E826D59-166C-4736-8833-49107A9CA8A7}" type="presOf" srcId="{66B49EC8-2240-4511-ACA2-AD23A0122A03}" destId="{6D0FC071-467A-4669-A472-B02062BC493F}" srcOrd="0" destOrd="0" presId="urn:microsoft.com/office/officeart/2005/8/layout/cycle2"/>
    <dgm:cxn modelId="{E9E9B76D-1929-428E-8874-581A5D58408C}" type="presOf" srcId="{30DB76D6-5877-40E7-8AEE-49253D6F4BA8}" destId="{C4A1513B-A930-42D9-9963-8C24B50C3D35}" srcOrd="0" destOrd="0" presId="urn:microsoft.com/office/officeart/2005/8/layout/cycle2"/>
    <dgm:cxn modelId="{0809523D-C0A6-4741-9445-BB746F567E2E}" srcId="{66B49EC8-2240-4511-ACA2-AD23A0122A03}" destId="{9D60683A-4AF0-4C54-9713-AC7E882D4BBF}" srcOrd="2" destOrd="0" parTransId="{14A022FF-CB93-487C-B159-49E03D483A18}" sibTransId="{35B32095-6800-48B7-A5DB-7A24839EFD08}"/>
    <dgm:cxn modelId="{D2F46C5D-89ED-4CFA-870E-C9367D01C271}" srcId="{66B49EC8-2240-4511-ACA2-AD23A0122A03}" destId="{7F600442-4A20-4290-83BF-CF7AB167F45C}" srcOrd="3" destOrd="0" parTransId="{1BCAB7DE-48B1-4A8B-8DFD-A406EFB202D7}" sibTransId="{AD9CB1E5-58EE-4D52-B38A-868C3EB2D455}"/>
    <dgm:cxn modelId="{09F8AC8C-6C29-455F-87B9-74D368C63E6E}" type="presOf" srcId="{35B32095-6800-48B7-A5DB-7A24839EFD08}" destId="{DDA4934E-E12B-4CAD-A4B2-1FE7A2A4F6CD}" srcOrd="0" destOrd="0" presId="urn:microsoft.com/office/officeart/2005/8/layout/cycle2"/>
    <dgm:cxn modelId="{AB7472B2-4032-4265-BB09-2F543EA6C878}" type="presOf" srcId="{35B32095-6800-48B7-A5DB-7A24839EFD08}" destId="{34E6FB9F-D50E-4F0E-A65F-9D650EB1E888}" srcOrd="1" destOrd="0" presId="urn:microsoft.com/office/officeart/2005/8/layout/cycle2"/>
    <dgm:cxn modelId="{60943BA6-34CD-4DEB-96B8-A901B1B14078}" type="presOf" srcId="{AD9CB1E5-58EE-4D52-B38A-868C3EB2D455}" destId="{21C44E64-19DA-4CA1-B3F4-0B7979029F18}" srcOrd="1" destOrd="0" presId="urn:microsoft.com/office/officeart/2005/8/layout/cycle2"/>
    <dgm:cxn modelId="{6992E2ED-79E5-4F82-AE5A-691A298ED188}" srcId="{66B49EC8-2240-4511-ACA2-AD23A0122A03}" destId="{3BCC07EC-9DBC-4658-9F3F-84DAB566D569}" srcOrd="1" destOrd="0" parTransId="{4378E71A-147D-43BB-8B3C-B92718650543}" sibTransId="{8337FE7E-5654-4EEA-984F-54D9C5D60664}"/>
    <dgm:cxn modelId="{FC0E2EBA-0A1B-4202-B60E-766FE14EDF6F}" type="presParOf" srcId="{6D0FC071-467A-4669-A472-B02062BC493F}" destId="{C4A1513B-A930-42D9-9963-8C24B50C3D35}" srcOrd="0" destOrd="0" presId="urn:microsoft.com/office/officeart/2005/8/layout/cycle2"/>
    <dgm:cxn modelId="{C4E966D8-0183-4B1A-801D-2D9B77214293}" type="presParOf" srcId="{6D0FC071-467A-4669-A472-B02062BC493F}" destId="{EBD61E87-41B0-46F5-9A36-FC0EAA680449}" srcOrd="1" destOrd="0" presId="urn:microsoft.com/office/officeart/2005/8/layout/cycle2"/>
    <dgm:cxn modelId="{F0D27C6B-23A8-4575-890F-C092EFE47399}" type="presParOf" srcId="{EBD61E87-41B0-46F5-9A36-FC0EAA680449}" destId="{E595ADB7-1C12-422A-8EE0-49B7025EC8E1}" srcOrd="0" destOrd="0" presId="urn:microsoft.com/office/officeart/2005/8/layout/cycle2"/>
    <dgm:cxn modelId="{650CDF1C-CA36-420A-A39E-4352DBD4B4B3}" type="presParOf" srcId="{6D0FC071-467A-4669-A472-B02062BC493F}" destId="{FFFCC700-C783-4B68-AE44-230361EBF189}" srcOrd="2" destOrd="0" presId="urn:microsoft.com/office/officeart/2005/8/layout/cycle2"/>
    <dgm:cxn modelId="{3AFF5523-CA0D-4563-B615-DFE195358961}" type="presParOf" srcId="{6D0FC071-467A-4669-A472-B02062BC493F}" destId="{91B4B272-4174-4CFF-B149-AE47983CB09C}" srcOrd="3" destOrd="0" presId="urn:microsoft.com/office/officeart/2005/8/layout/cycle2"/>
    <dgm:cxn modelId="{34C4D507-1BE8-4603-97C5-EFB460C90B40}" type="presParOf" srcId="{91B4B272-4174-4CFF-B149-AE47983CB09C}" destId="{214B33F8-FF95-4825-8484-DEB7F5931CF0}" srcOrd="0" destOrd="0" presId="urn:microsoft.com/office/officeart/2005/8/layout/cycle2"/>
    <dgm:cxn modelId="{326101B8-AAD9-4831-829E-525E1CE8C5E3}" type="presParOf" srcId="{6D0FC071-467A-4669-A472-B02062BC493F}" destId="{0DAC138A-4D49-461C-910B-DA71F24D095A}" srcOrd="4" destOrd="0" presId="urn:microsoft.com/office/officeart/2005/8/layout/cycle2"/>
    <dgm:cxn modelId="{47C7792F-9EFA-44D6-AE80-B7612FE49C3C}" type="presParOf" srcId="{6D0FC071-467A-4669-A472-B02062BC493F}" destId="{DDA4934E-E12B-4CAD-A4B2-1FE7A2A4F6CD}" srcOrd="5" destOrd="0" presId="urn:microsoft.com/office/officeart/2005/8/layout/cycle2"/>
    <dgm:cxn modelId="{EF51041E-F194-4FB6-9FC6-447D7ECF3885}" type="presParOf" srcId="{DDA4934E-E12B-4CAD-A4B2-1FE7A2A4F6CD}" destId="{34E6FB9F-D50E-4F0E-A65F-9D650EB1E888}" srcOrd="0" destOrd="0" presId="urn:microsoft.com/office/officeart/2005/8/layout/cycle2"/>
    <dgm:cxn modelId="{1EA1618F-0B04-4443-BE8A-1168397D00CE}" type="presParOf" srcId="{6D0FC071-467A-4669-A472-B02062BC493F}" destId="{9129AF32-8B07-41CB-BB70-D96D404A783E}" srcOrd="6" destOrd="0" presId="urn:microsoft.com/office/officeart/2005/8/layout/cycle2"/>
    <dgm:cxn modelId="{C6917F8D-F7C0-4081-88EE-D67F259F395F}" type="presParOf" srcId="{6D0FC071-467A-4669-A472-B02062BC493F}" destId="{1F607687-DCF1-4DDC-85E5-4E9DB48B2C77}" srcOrd="7" destOrd="0" presId="urn:microsoft.com/office/officeart/2005/8/layout/cycle2"/>
    <dgm:cxn modelId="{EC4086B5-F615-47D8-8610-5A24590324F1}" type="presParOf" srcId="{1F607687-DCF1-4DDC-85E5-4E9DB48B2C77}" destId="{21C44E64-19DA-4CA1-B3F4-0B7979029F18}" srcOrd="0" destOrd="0" presId="urn:microsoft.com/office/officeart/2005/8/layout/cycle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5F6CF7-D556-434E-84E5-13F042FADFC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CCE38F-8E01-48CC-9B52-41F9555C67B0}">
      <dgm:prSet phldrT="[Текст]"/>
      <dgm:spPr/>
      <dgm:t>
        <a:bodyPr/>
        <a:lstStyle/>
        <a:p>
          <a:r>
            <a:rPr lang="ru-RU" dirty="0" smtClean="0"/>
            <a:t>Яичный порошок</a:t>
          </a:r>
          <a:endParaRPr lang="ru-RU" dirty="0"/>
        </a:p>
      </dgm:t>
    </dgm:pt>
    <dgm:pt modelId="{968AB7C3-4AE3-400F-9EEB-EB751316BF59}" type="parTrans" cxnId="{7BA7447E-8802-4DEE-9C9C-1A349677DCCE}">
      <dgm:prSet/>
      <dgm:spPr/>
      <dgm:t>
        <a:bodyPr/>
        <a:lstStyle/>
        <a:p>
          <a:endParaRPr lang="ru-RU"/>
        </a:p>
      </dgm:t>
    </dgm:pt>
    <dgm:pt modelId="{EB864756-2EAB-448E-87B5-CC0E5B639997}" type="sibTrans" cxnId="{7BA7447E-8802-4DEE-9C9C-1A349677DCCE}">
      <dgm:prSet/>
      <dgm:spPr/>
      <dgm:t>
        <a:bodyPr/>
        <a:lstStyle/>
        <a:p>
          <a:endParaRPr lang="ru-RU"/>
        </a:p>
      </dgm:t>
    </dgm:pt>
    <dgm:pt modelId="{3B181544-33D7-4748-9C7C-2F9F3DC8351F}">
      <dgm:prSet phldrT="[Текст]"/>
      <dgm:spPr/>
      <dgm:t>
        <a:bodyPr/>
        <a:lstStyle/>
        <a:p>
          <a:r>
            <a:rPr lang="ru-RU" dirty="0" smtClean="0"/>
            <a:t>Питательные вещества</a:t>
          </a:r>
          <a:endParaRPr lang="ru-RU" dirty="0"/>
        </a:p>
      </dgm:t>
    </dgm:pt>
    <dgm:pt modelId="{1780EDDF-CDEE-4218-AB2F-161FF5CBB7B3}" type="parTrans" cxnId="{64D89132-D0E2-433C-9268-6CA9002BA799}">
      <dgm:prSet/>
      <dgm:spPr/>
      <dgm:t>
        <a:bodyPr/>
        <a:lstStyle/>
        <a:p>
          <a:endParaRPr lang="ru-RU"/>
        </a:p>
      </dgm:t>
    </dgm:pt>
    <dgm:pt modelId="{4CFBE264-69EE-4CE9-ADAC-70629EFF01F2}" type="sibTrans" cxnId="{64D89132-D0E2-433C-9268-6CA9002BA799}">
      <dgm:prSet/>
      <dgm:spPr/>
      <dgm:t>
        <a:bodyPr/>
        <a:lstStyle/>
        <a:p>
          <a:endParaRPr lang="ru-RU"/>
        </a:p>
      </dgm:t>
    </dgm:pt>
    <dgm:pt modelId="{79AEE729-6DF9-4D7F-8369-0553EA912C44}">
      <dgm:prSet/>
      <dgm:spPr/>
      <dgm:t>
        <a:bodyPr/>
        <a:lstStyle/>
        <a:p>
          <a:r>
            <a:rPr lang="ru-RU" dirty="0" smtClean="0"/>
            <a:t>Витамины</a:t>
          </a:r>
        </a:p>
        <a:p>
          <a:r>
            <a:rPr lang="ru-RU" dirty="0" smtClean="0"/>
            <a:t>В1, B2, A, D и PP. </a:t>
          </a:r>
        </a:p>
      </dgm:t>
    </dgm:pt>
    <dgm:pt modelId="{C689F2FC-DF3A-4AA6-8CCE-71E717D295B5}" type="parTrans" cxnId="{333DC416-7F7E-44DE-A1B2-F4FD18C84ACC}">
      <dgm:prSet/>
      <dgm:spPr/>
      <dgm:t>
        <a:bodyPr/>
        <a:lstStyle/>
        <a:p>
          <a:endParaRPr lang="ru-RU"/>
        </a:p>
      </dgm:t>
    </dgm:pt>
    <dgm:pt modelId="{4EB0CAB5-311F-430A-84E1-71EBA3104377}" type="sibTrans" cxnId="{333DC416-7F7E-44DE-A1B2-F4FD18C84ACC}">
      <dgm:prSet/>
      <dgm:spPr/>
      <dgm:t>
        <a:bodyPr/>
        <a:lstStyle/>
        <a:p>
          <a:endParaRPr lang="ru-RU"/>
        </a:p>
      </dgm:t>
    </dgm:pt>
    <dgm:pt modelId="{EFA197EF-BF22-405A-907D-8059B6C376C7}" type="pres">
      <dgm:prSet presAssocID="{AB5F6CF7-D556-434E-84E5-13F042FADFC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577683-1F26-4FA0-BC88-D7A46895888A}" type="pres">
      <dgm:prSet presAssocID="{EACCE38F-8E01-48CC-9B52-41F9555C67B0}" presName="root1" presStyleCnt="0"/>
      <dgm:spPr/>
    </dgm:pt>
    <dgm:pt modelId="{8A220E53-1513-4A01-9831-76EE3BA22028}" type="pres">
      <dgm:prSet presAssocID="{EACCE38F-8E01-48CC-9B52-41F9555C67B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BDB990-8A5E-4F45-9D0F-B2E50E3EE227}" type="pres">
      <dgm:prSet presAssocID="{EACCE38F-8E01-48CC-9B52-41F9555C67B0}" presName="level2hierChild" presStyleCnt="0"/>
      <dgm:spPr/>
    </dgm:pt>
    <dgm:pt modelId="{16FDB934-90AA-4F4D-AF3B-054A2F45DC49}" type="pres">
      <dgm:prSet presAssocID="{C689F2FC-DF3A-4AA6-8CCE-71E717D295B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D9629E5-36AB-4155-AE78-B1A14D5FB4DD}" type="pres">
      <dgm:prSet presAssocID="{C689F2FC-DF3A-4AA6-8CCE-71E717D295B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6B4EEFA-768A-4050-8695-E841C670EEDF}" type="pres">
      <dgm:prSet presAssocID="{79AEE729-6DF9-4D7F-8369-0553EA912C44}" presName="root2" presStyleCnt="0"/>
      <dgm:spPr/>
    </dgm:pt>
    <dgm:pt modelId="{D21C416D-7C04-41E8-B6B2-0BF1A960961E}" type="pres">
      <dgm:prSet presAssocID="{79AEE729-6DF9-4D7F-8369-0553EA912C4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39AE0E-1DC9-4D16-9E37-B5177B61111F}" type="pres">
      <dgm:prSet presAssocID="{79AEE729-6DF9-4D7F-8369-0553EA912C44}" presName="level3hierChild" presStyleCnt="0"/>
      <dgm:spPr/>
    </dgm:pt>
    <dgm:pt modelId="{C9B2AC89-F2FD-4B3D-9E21-C6AFC442A104}" type="pres">
      <dgm:prSet presAssocID="{1780EDDF-CDEE-4218-AB2F-161FF5CBB7B3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63511AEF-3572-4A4D-9182-A607CEA469E6}" type="pres">
      <dgm:prSet presAssocID="{1780EDDF-CDEE-4218-AB2F-161FF5CBB7B3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BFB7366-43D5-4FE5-87A6-3EF13A62213C}" type="pres">
      <dgm:prSet presAssocID="{3B181544-33D7-4748-9C7C-2F9F3DC8351F}" presName="root2" presStyleCnt="0"/>
      <dgm:spPr/>
    </dgm:pt>
    <dgm:pt modelId="{EEB70819-2E5A-4B44-911D-A8FCD063725B}" type="pres">
      <dgm:prSet presAssocID="{3B181544-33D7-4748-9C7C-2F9F3DC8351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6FF900-8E88-469E-8594-F507B1890443}" type="pres">
      <dgm:prSet presAssocID="{3B181544-33D7-4748-9C7C-2F9F3DC8351F}" presName="level3hierChild" presStyleCnt="0"/>
      <dgm:spPr/>
    </dgm:pt>
  </dgm:ptLst>
  <dgm:cxnLst>
    <dgm:cxn modelId="{333DC416-7F7E-44DE-A1B2-F4FD18C84ACC}" srcId="{EACCE38F-8E01-48CC-9B52-41F9555C67B0}" destId="{79AEE729-6DF9-4D7F-8369-0553EA912C44}" srcOrd="0" destOrd="0" parTransId="{C689F2FC-DF3A-4AA6-8CCE-71E717D295B5}" sibTransId="{4EB0CAB5-311F-430A-84E1-71EBA3104377}"/>
    <dgm:cxn modelId="{3A142141-1D36-46D6-A356-5D07E5FD486F}" type="presOf" srcId="{1780EDDF-CDEE-4218-AB2F-161FF5CBB7B3}" destId="{C9B2AC89-F2FD-4B3D-9E21-C6AFC442A104}" srcOrd="0" destOrd="0" presId="urn:microsoft.com/office/officeart/2005/8/layout/hierarchy2"/>
    <dgm:cxn modelId="{0CAAF0D8-B536-43C6-8838-2AC0661F8EC1}" type="presOf" srcId="{79AEE729-6DF9-4D7F-8369-0553EA912C44}" destId="{D21C416D-7C04-41E8-B6B2-0BF1A960961E}" srcOrd="0" destOrd="0" presId="urn:microsoft.com/office/officeart/2005/8/layout/hierarchy2"/>
    <dgm:cxn modelId="{918A2954-EDE9-458E-8F17-548B9FC3F946}" type="presOf" srcId="{3B181544-33D7-4748-9C7C-2F9F3DC8351F}" destId="{EEB70819-2E5A-4B44-911D-A8FCD063725B}" srcOrd="0" destOrd="0" presId="urn:microsoft.com/office/officeart/2005/8/layout/hierarchy2"/>
    <dgm:cxn modelId="{64D89132-D0E2-433C-9268-6CA9002BA799}" srcId="{EACCE38F-8E01-48CC-9B52-41F9555C67B0}" destId="{3B181544-33D7-4748-9C7C-2F9F3DC8351F}" srcOrd="1" destOrd="0" parTransId="{1780EDDF-CDEE-4218-AB2F-161FF5CBB7B3}" sibTransId="{4CFBE264-69EE-4CE9-ADAC-70629EFF01F2}"/>
    <dgm:cxn modelId="{5F373E0D-94F8-480D-BC19-5C870FFD6521}" type="presOf" srcId="{C689F2FC-DF3A-4AA6-8CCE-71E717D295B5}" destId="{16FDB934-90AA-4F4D-AF3B-054A2F45DC49}" srcOrd="0" destOrd="0" presId="urn:microsoft.com/office/officeart/2005/8/layout/hierarchy2"/>
    <dgm:cxn modelId="{B5B0CDA3-912B-483B-BDC6-ADF7B9BA0606}" type="presOf" srcId="{AB5F6CF7-D556-434E-84E5-13F042FADFC1}" destId="{EFA197EF-BF22-405A-907D-8059B6C376C7}" srcOrd="0" destOrd="0" presId="urn:microsoft.com/office/officeart/2005/8/layout/hierarchy2"/>
    <dgm:cxn modelId="{168DB066-B999-44BA-B5E1-CD6AFA7BDCE9}" type="presOf" srcId="{C689F2FC-DF3A-4AA6-8CCE-71E717D295B5}" destId="{4D9629E5-36AB-4155-AE78-B1A14D5FB4DD}" srcOrd="1" destOrd="0" presId="urn:microsoft.com/office/officeart/2005/8/layout/hierarchy2"/>
    <dgm:cxn modelId="{314ADFCB-428A-4E52-B6D8-F9846054871E}" type="presOf" srcId="{EACCE38F-8E01-48CC-9B52-41F9555C67B0}" destId="{8A220E53-1513-4A01-9831-76EE3BA22028}" srcOrd="0" destOrd="0" presId="urn:microsoft.com/office/officeart/2005/8/layout/hierarchy2"/>
    <dgm:cxn modelId="{7BA7447E-8802-4DEE-9C9C-1A349677DCCE}" srcId="{AB5F6CF7-D556-434E-84E5-13F042FADFC1}" destId="{EACCE38F-8E01-48CC-9B52-41F9555C67B0}" srcOrd="0" destOrd="0" parTransId="{968AB7C3-4AE3-400F-9EEB-EB751316BF59}" sibTransId="{EB864756-2EAB-448E-87B5-CC0E5B639997}"/>
    <dgm:cxn modelId="{E9C12416-7B26-46ED-BAE0-49CDCD6D2E0D}" type="presOf" srcId="{1780EDDF-CDEE-4218-AB2F-161FF5CBB7B3}" destId="{63511AEF-3572-4A4D-9182-A607CEA469E6}" srcOrd="1" destOrd="0" presId="urn:microsoft.com/office/officeart/2005/8/layout/hierarchy2"/>
    <dgm:cxn modelId="{2740F19A-6ED7-44D4-B297-EFCE8EA3AE31}" type="presParOf" srcId="{EFA197EF-BF22-405A-907D-8059B6C376C7}" destId="{7F577683-1F26-4FA0-BC88-D7A46895888A}" srcOrd="0" destOrd="0" presId="urn:microsoft.com/office/officeart/2005/8/layout/hierarchy2"/>
    <dgm:cxn modelId="{0AE99D71-F7ED-44AC-ACBA-71DC8466ECBA}" type="presParOf" srcId="{7F577683-1F26-4FA0-BC88-D7A46895888A}" destId="{8A220E53-1513-4A01-9831-76EE3BA22028}" srcOrd="0" destOrd="0" presId="urn:microsoft.com/office/officeart/2005/8/layout/hierarchy2"/>
    <dgm:cxn modelId="{9ABBE9A8-CABA-4B99-8F3A-2278DD9DF2FA}" type="presParOf" srcId="{7F577683-1F26-4FA0-BC88-D7A46895888A}" destId="{A3BDB990-8A5E-4F45-9D0F-B2E50E3EE227}" srcOrd="1" destOrd="0" presId="urn:microsoft.com/office/officeart/2005/8/layout/hierarchy2"/>
    <dgm:cxn modelId="{0DB008E2-A511-46BB-B5BD-C8419802B950}" type="presParOf" srcId="{A3BDB990-8A5E-4F45-9D0F-B2E50E3EE227}" destId="{16FDB934-90AA-4F4D-AF3B-054A2F45DC49}" srcOrd="0" destOrd="0" presId="urn:microsoft.com/office/officeart/2005/8/layout/hierarchy2"/>
    <dgm:cxn modelId="{BABC0A0C-D51F-4D6B-AAC3-4393EB3EFB4F}" type="presParOf" srcId="{16FDB934-90AA-4F4D-AF3B-054A2F45DC49}" destId="{4D9629E5-36AB-4155-AE78-B1A14D5FB4DD}" srcOrd="0" destOrd="0" presId="urn:microsoft.com/office/officeart/2005/8/layout/hierarchy2"/>
    <dgm:cxn modelId="{1CCDAFF5-FDD7-440D-AD26-0182430CAE5E}" type="presParOf" srcId="{A3BDB990-8A5E-4F45-9D0F-B2E50E3EE227}" destId="{46B4EEFA-768A-4050-8695-E841C670EEDF}" srcOrd="1" destOrd="0" presId="urn:microsoft.com/office/officeart/2005/8/layout/hierarchy2"/>
    <dgm:cxn modelId="{E163029E-FCF1-42FE-8C03-FDC1E051EA6D}" type="presParOf" srcId="{46B4EEFA-768A-4050-8695-E841C670EEDF}" destId="{D21C416D-7C04-41E8-B6B2-0BF1A960961E}" srcOrd="0" destOrd="0" presId="urn:microsoft.com/office/officeart/2005/8/layout/hierarchy2"/>
    <dgm:cxn modelId="{9D37C80B-0B2D-473A-89A3-01FF705F9AED}" type="presParOf" srcId="{46B4EEFA-768A-4050-8695-E841C670EEDF}" destId="{4D39AE0E-1DC9-4D16-9E37-B5177B61111F}" srcOrd="1" destOrd="0" presId="urn:microsoft.com/office/officeart/2005/8/layout/hierarchy2"/>
    <dgm:cxn modelId="{27D72EF7-E94A-495F-8AD7-5CCD3B496716}" type="presParOf" srcId="{A3BDB990-8A5E-4F45-9D0F-B2E50E3EE227}" destId="{C9B2AC89-F2FD-4B3D-9E21-C6AFC442A104}" srcOrd="2" destOrd="0" presId="urn:microsoft.com/office/officeart/2005/8/layout/hierarchy2"/>
    <dgm:cxn modelId="{2FF6BAF2-BAEF-412C-8DBF-1B702A8F1D31}" type="presParOf" srcId="{C9B2AC89-F2FD-4B3D-9E21-C6AFC442A104}" destId="{63511AEF-3572-4A4D-9182-A607CEA469E6}" srcOrd="0" destOrd="0" presId="urn:microsoft.com/office/officeart/2005/8/layout/hierarchy2"/>
    <dgm:cxn modelId="{8A8FBF92-79F1-4AD9-B38E-30F611B338CF}" type="presParOf" srcId="{A3BDB990-8A5E-4F45-9D0F-B2E50E3EE227}" destId="{2BFB7366-43D5-4FE5-87A6-3EF13A62213C}" srcOrd="3" destOrd="0" presId="urn:microsoft.com/office/officeart/2005/8/layout/hierarchy2"/>
    <dgm:cxn modelId="{BBA08166-FCFD-4D79-BC52-35D318B53BF9}" type="presParOf" srcId="{2BFB7366-43D5-4FE5-87A6-3EF13A62213C}" destId="{EEB70819-2E5A-4B44-911D-A8FCD063725B}" srcOrd="0" destOrd="0" presId="urn:microsoft.com/office/officeart/2005/8/layout/hierarchy2"/>
    <dgm:cxn modelId="{0766341C-3DD8-4C9F-A823-A1C68A6FB708}" type="presParOf" srcId="{2BFB7366-43D5-4FE5-87A6-3EF13A62213C}" destId="{826FF900-8E88-469E-8594-F507B1890443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45042E-5726-4231-8E1A-2856FF40D0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7DB088-85EF-4AAD-986C-7B47A96D689C}">
      <dgm:prSet/>
      <dgm:spPr/>
      <dgm:t>
        <a:bodyPr/>
        <a:lstStyle/>
        <a:p>
          <a:r>
            <a:rPr lang="ru-RU" dirty="0" smtClean="0"/>
            <a:t>тушеное мясо</a:t>
          </a:r>
          <a:endParaRPr lang="ru-RU" dirty="0"/>
        </a:p>
      </dgm:t>
    </dgm:pt>
    <dgm:pt modelId="{1FC3EAEA-8CEC-4D37-BC2C-32A92E83E0F0}" type="parTrans" cxnId="{F60BB47D-FABC-4C65-936A-E7C3D0F78B47}">
      <dgm:prSet/>
      <dgm:spPr/>
      <dgm:t>
        <a:bodyPr/>
        <a:lstStyle/>
        <a:p>
          <a:endParaRPr lang="ru-RU"/>
        </a:p>
      </dgm:t>
    </dgm:pt>
    <dgm:pt modelId="{278C6E99-FBFE-4EE4-954B-10E39FCC0795}" type="sibTrans" cxnId="{F60BB47D-FABC-4C65-936A-E7C3D0F78B47}">
      <dgm:prSet/>
      <dgm:spPr/>
      <dgm:t>
        <a:bodyPr/>
        <a:lstStyle/>
        <a:p>
          <a:endParaRPr lang="ru-RU"/>
        </a:p>
      </dgm:t>
    </dgm:pt>
    <dgm:pt modelId="{A292EFB1-BF3B-411C-9B7C-349956BD0CAB}">
      <dgm:prSet/>
      <dgm:spPr/>
      <dgm:t>
        <a:bodyPr/>
        <a:lstStyle/>
        <a:p>
          <a:r>
            <a:rPr lang="ru-RU" dirty="0" smtClean="0"/>
            <a:t>фарши,</a:t>
          </a:r>
          <a:endParaRPr lang="ru-RU" dirty="0"/>
        </a:p>
      </dgm:t>
    </dgm:pt>
    <dgm:pt modelId="{EBFCBDE7-A3A3-4D52-8A95-2731827E8485}" type="parTrans" cxnId="{0B0C8688-E4B3-4892-AE80-4E7BAEC88993}">
      <dgm:prSet/>
      <dgm:spPr/>
      <dgm:t>
        <a:bodyPr/>
        <a:lstStyle/>
        <a:p>
          <a:endParaRPr lang="ru-RU"/>
        </a:p>
      </dgm:t>
    </dgm:pt>
    <dgm:pt modelId="{E7396143-8A0E-4361-B566-8BED78C069E4}" type="sibTrans" cxnId="{0B0C8688-E4B3-4892-AE80-4E7BAEC88993}">
      <dgm:prSet/>
      <dgm:spPr/>
      <dgm:t>
        <a:bodyPr/>
        <a:lstStyle/>
        <a:p>
          <a:endParaRPr lang="ru-RU"/>
        </a:p>
      </dgm:t>
    </dgm:pt>
    <dgm:pt modelId="{5A0E18BE-0EF1-4295-B4F2-FAA0AFA910A4}">
      <dgm:prSet/>
      <dgm:spPr/>
      <dgm:t>
        <a:bodyPr/>
        <a:lstStyle/>
        <a:p>
          <a:r>
            <a:rPr lang="ru-RU" smtClean="0"/>
            <a:t>паштеты,</a:t>
          </a:r>
          <a:endParaRPr lang="ru-RU"/>
        </a:p>
      </dgm:t>
    </dgm:pt>
    <dgm:pt modelId="{0FCBDFB3-6A2C-40D8-8C72-28CEA73D362D}" type="parTrans" cxnId="{2637AE8A-8A88-48D5-857D-90FB101B11CB}">
      <dgm:prSet/>
      <dgm:spPr/>
      <dgm:t>
        <a:bodyPr/>
        <a:lstStyle/>
        <a:p>
          <a:endParaRPr lang="ru-RU"/>
        </a:p>
      </dgm:t>
    </dgm:pt>
    <dgm:pt modelId="{2E2A38C4-FE01-4497-B7F0-85AEF0157264}" type="sibTrans" cxnId="{2637AE8A-8A88-48D5-857D-90FB101B11CB}">
      <dgm:prSet/>
      <dgm:spPr/>
      <dgm:t>
        <a:bodyPr/>
        <a:lstStyle/>
        <a:p>
          <a:endParaRPr lang="ru-RU"/>
        </a:p>
      </dgm:t>
    </dgm:pt>
    <dgm:pt modelId="{0039C82A-1403-4500-93D2-811341E33A48}">
      <dgm:prSet/>
      <dgm:spPr/>
      <dgm:t>
        <a:bodyPr/>
        <a:lstStyle/>
        <a:p>
          <a:r>
            <a:rPr lang="ru-RU" smtClean="0"/>
            <a:t>куриный топленый жир</a:t>
          </a:r>
          <a:endParaRPr lang="ru-RU"/>
        </a:p>
      </dgm:t>
    </dgm:pt>
    <dgm:pt modelId="{D793030C-1449-4CB9-8D86-E76A16364B11}" type="parTrans" cxnId="{720B1F41-E830-4C01-94B9-B550DA736564}">
      <dgm:prSet/>
      <dgm:spPr/>
      <dgm:t>
        <a:bodyPr/>
        <a:lstStyle/>
        <a:p>
          <a:endParaRPr lang="ru-RU"/>
        </a:p>
      </dgm:t>
    </dgm:pt>
    <dgm:pt modelId="{4E66C1DB-69B9-4D1E-8CB3-7221FB86DAC7}" type="sibTrans" cxnId="{720B1F41-E830-4C01-94B9-B550DA736564}">
      <dgm:prSet/>
      <dgm:spPr/>
      <dgm:t>
        <a:bodyPr/>
        <a:lstStyle/>
        <a:p>
          <a:endParaRPr lang="ru-RU"/>
        </a:p>
      </dgm:t>
    </dgm:pt>
    <dgm:pt modelId="{38BD7AB5-D14D-48C2-8973-DC99495BB25C}" type="pres">
      <dgm:prSet presAssocID="{C045042E-5726-4231-8E1A-2856FF40D0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6C7642-F55B-4A68-AF33-BAAC1F2371FC}" type="pres">
      <dgm:prSet presAssocID="{A292EFB1-BF3B-411C-9B7C-349956BD0CAB}" presName="parentLin" presStyleCnt="0"/>
      <dgm:spPr/>
    </dgm:pt>
    <dgm:pt modelId="{64666C3F-E2AD-4106-B3AD-D6DBE7F28D7B}" type="pres">
      <dgm:prSet presAssocID="{A292EFB1-BF3B-411C-9B7C-349956BD0C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5AD3F16-5D86-4248-BB46-E49F1EDB1DD3}" type="pres">
      <dgm:prSet presAssocID="{A292EFB1-BF3B-411C-9B7C-349956BD0CAB}" presName="parentText" presStyleLbl="node1" presStyleIdx="0" presStyleCnt="4" custLinFactNeighborX="18483" custLinFactNeighborY="5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23714-43FF-4C86-BEEF-820EF25804CC}" type="pres">
      <dgm:prSet presAssocID="{A292EFB1-BF3B-411C-9B7C-349956BD0CAB}" presName="negativeSpace" presStyleCnt="0"/>
      <dgm:spPr/>
    </dgm:pt>
    <dgm:pt modelId="{162A611A-481B-43D5-9133-AB5E13BD94F3}" type="pres">
      <dgm:prSet presAssocID="{A292EFB1-BF3B-411C-9B7C-349956BD0CAB}" presName="childText" presStyleLbl="conFgAcc1" presStyleIdx="0" presStyleCnt="4">
        <dgm:presLayoutVars>
          <dgm:bulletEnabled val="1"/>
        </dgm:presLayoutVars>
      </dgm:prSet>
      <dgm:spPr/>
    </dgm:pt>
    <dgm:pt modelId="{047D71CB-4F8A-4DF0-8DA7-ACBE1D6EC5E7}" type="pres">
      <dgm:prSet presAssocID="{E7396143-8A0E-4361-B566-8BED78C069E4}" presName="spaceBetweenRectangles" presStyleCnt="0"/>
      <dgm:spPr/>
    </dgm:pt>
    <dgm:pt modelId="{047852DD-BAFF-43DD-B1CD-B91916597BC4}" type="pres">
      <dgm:prSet presAssocID="{6B7DB088-85EF-4AAD-986C-7B47A96D689C}" presName="parentLin" presStyleCnt="0"/>
      <dgm:spPr/>
    </dgm:pt>
    <dgm:pt modelId="{4F137899-412D-4133-87CF-86F1D8CBC645}" type="pres">
      <dgm:prSet presAssocID="{6B7DB088-85EF-4AAD-986C-7B47A96D689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156FE1D-40B0-4BFC-8FD0-3FD738012525}" type="pres">
      <dgm:prSet presAssocID="{6B7DB088-85EF-4AAD-986C-7B47A96D689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9B1C7-17B3-42D3-9621-E46C8A2D4B85}" type="pres">
      <dgm:prSet presAssocID="{6B7DB088-85EF-4AAD-986C-7B47A96D689C}" presName="negativeSpace" presStyleCnt="0"/>
      <dgm:spPr/>
    </dgm:pt>
    <dgm:pt modelId="{EA744C14-047D-4FC1-B300-AAE995FBA8FA}" type="pres">
      <dgm:prSet presAssocID="{6B7DB088-85EF-4AAD-986C-7B47A96D689C}" presName="childText" presStyleLbl="conFgAcc1" presStyleIdx="1" presStyleCnt="4">
        <dgm:presLayoutVars>
          <dgm:bulletEnabled val="1"/>
        </dgm:presLayoutVars>
      </dgm:prSet>
      <dgm:spPr/>
    </dgm:pt>
    <dgm:pt modelId="{8DF88938-81F5-4B8E-A83C-ED18B0A805B9}" type="pres">
      <dgm:prSet presAssocID="{278C6E99-FBFE-4EE4-954B-10E39FCC0795}" presName="spaceBetweenRectangles" presStyleCnt="0"/>
      <dgm:spPr/>
    </dgm:pt>
    <dgm:pt modelId="{83B0162B-0491-4405-A6E1-DFB418A667B6}" type="pres">
      <dgm:prSet presAssocID="{0039C82A-1403-4500-93D2-811341E33A48}" presName="parentLin" presStyleCnt="0"/>
      <dgm:spPr/>
    </dgm:pt>
    <dgm:pt modelId="{29E0EAC0-CFA6-4955-93ED-2DD45B4CCDBA}" type="pres">
      <dgm:prSet presAssocID="{0039C82A-1403-4500-93D2-811341E33A4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A005E96-C475-4FD4-A696-8D050B6F3ADF}" type="pres">
      <dgm:prSet presAssocID="{0039C82A-1403-4500-93D2-811341E33A4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2126D-20F1-470B-98BA-AB18DED8D842}" type="pres">
      <dgm:prSet presAssocID="{0039C82A-1403-4500-93D2-811341E33A48}" presName="negativeSpace" presStyleCnt="0"/>
      <dgm:spPr/>
    </dgm:pt>
    <dgm:pt modelId="{EFF9E05B-B1A4-40E5-BBFA-3B77F86EA57C}" type="pres">
      <dgm:prSet presAssocID="{0039C82A-1403-4500-93D2-811341E33A48}" presName="childText" presStyleLbl="conFgAcc1" presStyleIdx="2" presStyleCnt="4">
        <dgm:presLayoutVars>
          <dgm:bulletEnabled val="1"/>
        </dgm:presLayoutVars>
      </dgm:prSet>
      <dgm:spPr/>
    </dgm:pt>
    <dgm:pt modelId="{00884A03-482E-4F97-A708-1F22EC61D877}" type="pres">
      <dgm:prSet presAssocID="{4E66C1DB-69B9-4D1E-8CB3-7221FB86DAC7}" presName="spaceBetweenRectangles" presStyleCnt="0"/>
      <dgm:spPr/>
    </dgm:pt>
    <dgm:pt modelId="{2DD525E1-7BAF-42C0-8C41-1AD7532C6EC6}" type="pres">
      <dgm:prSet presAssocID="{5A0E18BE-0EF1-4295-B4F2-FAA0AFA910A4}" presName="parentLin" presStyleCnt="0"/>
      <dgm:spPr/>
    </dgm:pt>
    <dgm:pt modelId="{79F72CB6-A28F-445D-964E-3D7403A2047F}" type="pres">
      <dgm:prSet presAssocID="{5A0E18BE-0EF1-4295-B4F2-FAA0AFA910A4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CF7F552-652D-49AA-A04E-9461975AB46B}" type="pres">
      <dgm:prSet presAssocID="{5A0E18BE-0EF1-4295-B4F2-FAA0AFA910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44459-7F2D-4B3C-A3F1-DBACD542D72B}" type="pres">
      <dgm:prSet presAssocID="{5A0E18BE-0EF1-4295-B4F2-FAA0AFA910A4}" presName="negativeSpace" presStyleCnt="0"/>
      <dgm:spPr/>
    </dgm:pt>
    <dgm:pt modelId="{66CE15AC-71E7-4238-949D-6F69E4B10673}" type="pres">
      <dgm:prSet presAssocID="{5A0E18BE-0EF1-4295-B4F2-FAA0AFA910A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4A9ACE8-DDF0-4591-8975-807C9C8011BD}" type="presOf" srcId="{C045042E-5726-4231-8E1A-2856FF40D037}" destId="{38BD7AB5-D14D-48C2-8973-DC99495BB25C}" srcOrd="0" destOrd="0" presId="urn:microsoft.com/office/officeart/2005/8/layout/list1"/>
    <dgm:cxn modelId="{958FEBD1-2382-45D1-B95C-3C9CE71608E0}" type="presOf" srcId="{5A0E18BE-0EF1-4295-B4F2-FAA0AFA910A4}" destId="{79F72CB6-A28F-445D-964E-3D7403A2047F}" srcOrd="0" destOrd="0" presId="urn:microsoft.com/office/officeart/2005/8/layout/list1"/>
    <dgm:cxn modelId="{2ACA72B9-A328-48E4-BE9E-A31F856B8B21}" type="presOf" srcId="{0039C82A-1403-4500-93D2-811341E33A48}" destId="{2A005E96-C475-4FD4-A696-8D050B6F3ADF}" srcOrd="1" destOrd="0" presId="urn:microsoft.com/office/officeart/2005/8/layout/list1"/>
    <dgm:cxn modelId="{720B1F41-E830-4C01-94B9-B550DA736564}" srcId="{C045042E-5726-4231-8E1A-2856FF40D037}" destId="{0039C82A-1403-4500-93D2-811341E33A48}" srcOrd="2" destOrd="0" parTransId="{D793030C-1449-4CB9-8D86-E76A16364B11}" sibTransId="{4E66C1DB-69B9-4D1E-8CB3-7221FB86DAC7}"/>
    <dgm:cxn modelId="{92CD3F30-D753-4822-9AC4-3EEA0462EFB3}" type="presOf" srcId="{0039C82A-1403-4500-93D2-811341E33A48}" destId="{29E0EAC0-CFA6-4955-93ED-2DD45B4CCDBA}" srcOrd="0" destOrd="0" presId="urn:microsoft.com/office/officeart/2005/8/layout/list1"/>
    <dgm:cxn modelId="{0B0C8688-E4B3-4892-AE80-4E7BAEC88993}" srcId="{C045042E-5726-4231-8E1A-2856FF40D037}" destId="{A292EFB1-BF3B-411C-9B7C-349956BD0CAB}" srcOrd="0" destOrd="0" parTransId="{EBFCBDE7-A3A3-4D52-8A95-2731827E8485}" sibTransId="{E7396143-8A0E-4361-B566-8BED78C069E4}"/>
    <dgm:cxn modelId="{6AAEF795-4DD2-45DA-9791-34580EA86412}" type="presOf" srcId="{A292EFB1-BF3B-411C-9B7C-349956BD0CAB}" destId="{64666C3F-E2AD-4106-B3AD-D6DBE7F28D7B}" srcOrd="0" destOrd="0" presId="urn:microsoft.com/office/officeart/2005/8/layout/list1"/>
    <dgm:cxn modelId="{FC533955-A629-4301-8F5A-BFEDDDC98A0A}" type="presOf" srcId="{A292EFB1-BF3B-411C-9B7C-349956BD0CAB}" destId="{D5AD3F16-5D86-4248-BB46-E49F1EDB1DD3}" srcOrd="1" destOrd="0" presId="urn:microsoft.com/office/officeart/2005/8/layout/list1"/>
    <dgm:cxn modelId="{F60BB47D-FABC-4C65-936A-E7C3D0F78B47}" srcId="{C045042E-5726-4231-8E1A-2856FF40D037}" destId="{6B7DB088-85EF-4AAD-986C-7B47A96D689C}" srcOrd="1" destOrd="0" parTransId="{1FC3EAEA-8CEC-4D37-BC2C-32A92E83E0F0}" sibTransId="{278C6E99-FBFE-4EE4-954B-10E39FCC0795}"/>
    <dgm:cxn modelId="{2637AE8A-8A88-48D5-857D-90FB101B11CB}" srcId="{C045042E-5726-4231-8E1A-2856FF40D037}" destId="{5A0E18BE-0EF1-4295-B4F2-FAA0AFA910A4}" srcOrd="3" destOrd="0" parTransId="{0FCBDFB3-6A2C-40D8-8C72-28CEA73D362D}" sibTransId="{2E2A38C4-FE01-4497-B7F0-85AEF0157264}"/>
    <dgm:cxn modelId="{8CCF4BF7-9BBD-44E7-A707-172A0C87836A}" type="presOf" srcId="{5A0E18BE-0EF1-4295-B4F2-FAA0AFA910A4}" destId="{1CF7F552-652D-49AA-A04E-9461975AB46B}" srcOrd="1" destOrd="0" presId="urn:microsoft.com/office/officeart/2005/8/layout/list1"/>
    <dgm:cxn modelId="{F9E964D1-CA9E-49EE-A922-9027259428F9}" type="presOf" srcId="{6B7DB088-85EF-4AAD-986C-7B47A96D689C}" destId="{4F137899-412D-4133-87CF-86F1D8CBC645}" srcOrd="0" destOrd="0" presId="urn:microsoft.com/office/officeart/2005/8/layout/list1"/>
    <dgm:cxn modelId="{F9B27557-E1B4-459F-B063-A9FDD7C8B022}" type="presOf" srcId="{6B7DB088-85EF-4AAD-986C-7B47A96D689C}" destId="{E156FE1D-40B0-4BFC-8FD0-3FD738012525}" srcOrd="1" destOrd="0" presId="urn:microsoft.com/office/officeart/2005/8/layout/list1"/>
    <dgm:cxn modelId="{53B3C4C7-F699-4465-8388-3682F18093B0}" type="presParOf" srcId="{38BD7AB5-D14D-48C2-8973-DC99495BB25C}" destId="{5F6C7642-F55B-4A68-AF33-BAAC1F2371FC}" srcOrd="0" destOrd="0" presId="urn:microsoft.com/office/officeart/2005/8/layout/list1"/>
    <dgm:cxn modelId="{DC130175-ADF0-40B9-9DD2-11D6819DFC76}" type="presParOf" srcId="{5F6C7642-F55B-4A68-AF33-BAAC1F2371FC}" destId="{64666C3F-E2AD-4106-B3AD-D6DBE7F28D7B}" srcOrd="0" destOrd="0" presId="urn:microsoft.com/office/officeart/2005/8/layout/list1"/>
    <dgm:cxn modelId="{CBB630C8-34E9-42C4-BC58-9F4CE622BC10}" type="presParOf" srcId="{5F6C7642-F55B-4A68-AF33-BAAC1F2371FC}" destId="{D5AD3F16-5D86-4248-BB46-E49F1EDB1DD3}" srcOrd="1" destOrd="0" presId="urn:microsoft.com/office/officeart/2005/8/layout/list1"/>
    <dgm:cxn modelId="{E706725E-7454-4404-93BE-90FBFC0F0B54}" type="presParOf" srcId="{38BD7AB5-D14D-48C2-8973-DC99495BB25C}" destId="{C0323714-43FF-4C86-BEEF-820EF25804CC}" srcOrd="1" destOrd="0" presId="urn:microsoft.com/office/officeart/2005/8/layout/list1"/>
    <dgm:cxn modelId="{6E2BB131-85E5-4D21-8E16-786C4D2B53FC}" type="presParOf" srcId="{38BD7AB5-D14D-48C2-8973-DC99495BB25C}" destId="{162A611A-481B-43D5-9133-AB5E13BD94F3}" srcOrd="2" destOrd="0" presId="urn:microsoft.com/office/officeart/2005/8/layout/list1"/>
    <dgm:cxn modelId="{132F9E81-14FE-428C-8DBF-ED2664E16C35}" type="presParOf" srcId="{38BD7AB5-D14D-48C2-8973-DC99495BB25C}" destId="{047D71CB-4F8A-4DF0-8DA7-ACBE1D6EC5E7}" srcOrd="3" destOrd="0" presId="urn:microsoft.com/office/officeart/2005/8/layout/list1"/>
    <dgm:cxn modelId="{871D3D97-9929-44F5-9E15-F3142570E17E}" type="presParOf" srcId="{38BD7AB5-D14D-48C2-8973-DC99495BB25C}" destId="{047852DD-BAFF-43DD-B1CD-B91916597BC4}" srcOrd="4" destOrd="0" presId="urn:microsoft.com/office/officeart/2005/8/layout/list1"/>
    <dgm:cxn modelId="{A2469776-894F-4A96-9E9B-599161ACA6A4}" type="presParOf" srcId="{047852DD-BAFF-43DD-B1CD-B91916597BC4}" destId="{4F137899-412D-4133-87CF-86F1D8CBC645}" srcOrd="0" destOrd="0" presId="urn:microsoft.com/office/officeart/2005/8/layout/list1"/>
    <dgm:cxn modelId="{B1CE6AFD-FE5C-4AEE-8135-9B7429B0DF4A}" type="presParOf" srcId="{047852DD-BAFF-43DD-B1CD-B91916597BC4}" destId="{E156FE1D-40B0-4BFC-8FD0-3FD738012525}" srcOrd="1" destOrd="0" presId="urn:microsoft.com/office/officeart/2005/8/layout/list1"/>
    <dgm:cxn modelId="{BF495CD5-FEF4-4548-BE48-E9789440367D}" type="presParOf" srcId="{38BD7AB5-D14D-48C2-8973-DC99495BB25C}" destId="{60C9B1C7-17B3-42D3-9621-E46C8A2D4B85}" srcOrd="5" destOrd="0" presId="urn:microsoft.com/office/officeart/2005/8/layout/list1"/>
    <dgm:cxn modelId="{82D1B16D-6E67-42BA-9C36-C4669C1864C7}" type="presParOf" srcId="{38BD7AB5-D14D-48C2-8973-DC99495BB25C}" destId="{EA744C14-047D-4FC1-B300-AAE995FBA8FA}" srcOrd="6" destOrd="0" presId="urn:microsoft.com/office/officeart/2005/8/layout/list1"/>
    <dgm:cxn modelId="{918F5B89-35F2-4D15-923A-B226D781CA26}" type="presParOf" srcId="{38BD7AB5-D14D-48C2-8973-DC99495BB25C}" destId="{8DF88938-81F5-4B8E-A83C-ED18B0A805B9}" srcOrd="7" destOrd="0" presId="urn:microsoft.com/office/officeart/2005/8/layout/list1"/>
    <dgm:cxn modelId="{12221412-1F2F-46AB-8F37-BAFB75D8512C}" type="presParOf" srcId="{38BD7AB5-D14D-48C2-8973-DC99495BB25C}" destId="{83B0162B-0491-4405-A6E1-DFB418A667B6}" srcOrd="8" destOrd="0" presId="urn:microsoft.com/office/officeart/2005/8/layout/list1"/>
    <dgm:cxn modelId="{629EECDC-0875-4D0C-A5F0-626008DF92F5}" type="presParOf" srcId="{83B0162B-0491-4405-A6E1-DFB418A667B6}" destId="{29E0EAC0-CFA6-4955-93ED-2DD45B4CCDBA}" srcOrd="0" destOrd="0" presId="urn:microsoft.com/office/officeart/2005/8/layout/list1"/>
    <dgm:cxn modelId="{27059BBE-6F08-46C8-95EC-D8461034A114}" type="presParOf" srcId="{83B0162B-0491-4405-A6E1-DFB418A667B6}" destId="{2A005E96-C475-4FD4-A696-8D050B6F3ADF}" srcOrd="1" destOrd="0" presId="urn:microsoft.com/office/officeart/2005/8/layout/list1"/>
    <dgm:cxn modelId="{70B05411-179F-45D1-88C7-3EEA2145E110}" type="presParOf" srcId="{38BD7AB5-D14D-48C2-8973-DC99495BB25C}" destId="{11F2126D-20F1-470B-98BA-AB18DED8D842}" srcOrd="9" destOrd="0" presId="urn:microsoft.com/office/officeart/2005/8/layout/list1"/>
    <dgm:cxn modelId="{C1CAAB6C-8914-48B2-8CA0-628C9719F14A}" type="presParOf" srcId="{38BD7AB5-D14D-48C2-8973-DC99495BB25C}" destId="{EFF9E05B-B1A4-40E5-BBFA-3B77F86EA57C}" srcOrd="10" destOrd="0" presId="urn:microsoft.com/office/officeart/2005/8/layout/list1"/>
    <dgm:cxn modelId="{5D5CD594-B6E8-44A7-8ECF-617CD4F7ED43}" type="presParOf" srcId="{38BD7AB5-D14D-48C2-8973-DC99495BB25C}" destId="{00884A03-482E-4F97-A708-1F22EC61D877}" srcOrd="11" destOrd="0" presId="urn:microsoft.com/office/officeart/2005/8/layout/list1"/>
    <dgm:cxn modelId="{D42F25FF-DB9D-4718-B4C5-32155A05DAF7}" type="presParOf" srcId="{38BD7AB5-D14D-48C2-8973-DC99495BB25C}" destId="{2DD525E1-7BAF-42C0-8C41-1AD7532C6EC6}" srcOrd="12" destOrd="0" presId="urn:microsoft.com/office/officeart/2005/8/layout/list1"/>
    <dgm:cxn modelId="{B74C3B6A-C187-4835-85B2-43B458D60460}" type="presParOf" srcId="{2DD525E1-7BAF-42C0-8C41-1AD7532C6EC6}" destId="{79F72CB6-A28F-445D-964E-3D7403A2047F}" srcOrd="0" destOrd="0" presId="urn:microsoft.com/office/officeart/2005/8/layout/list1"/>
    <dgm:cxn modelId="{61B37CB3-2149-4589-9117-994A5ABD4DF0}" type="presParOf" srcId="{2DD525E1-7BAF-42C0-8C41-1AD7532C6EC6}" destId="{1CF7F552-652D-49AA-A04E-9461975AB46B}" srcOrd="1" destOrd="0" presId="urn:microsoft.com/office/officeart/2005/8/layout/list1"/>
    <dgm:cxn modelId="{9736C58B-C718-4470-BB78-0275C9CEE8B4}" type="presParOf" srcId="{38BD7AB5-D14D-48C2-8973-DC99495BB25C}" destId="{FDA44459-7F2D-4B3C-A3F1-DBACD542D72B}" srcOrd="13" destOrd="0" presId="urn:microsoft.com/office/officeart/2005/8/layout/list1"/>
    <dgm:cxn modelId="{0686E094-BE5C-46E5-85A6-5DED0E3D5DA5}" type="presParOf" srcId="{38BD7AB5-D14D-48C2-8973-DC99495BB25C}" destId="{66CE15AC-71E7-4238-949D-6F69E4B10673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DDB1A8-E509-4877-AA04-D457CE91CC8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30857A-3E75-47C3-9E47-B69E585862F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молоко</a:t>
          </a:r>
          <a:endParaRPr lang="ru-RU" dirty="0">
            <a:solidFill>
              <a:schemeClr val="bg1"/>
            </a:solidFill>
          </a:endParaRPr>
        </a:p>
      </dgm:t>
    </dgm:pt>
    <dgm:pt modelId="{179602CB-C125-4B5A-8038-F14C34017887}" type="parTrans" cxnId="{B6926FBD-D0A6-4564-9854-9A7F8AE5746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2E55F03-A850-440E-BDF3-5BADF96D25F0}" type="sibTrans" cxnId="{B6926FBD-D0A6-4564-9854-9A7F8AE5746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2CE4E17-B44A-49FD-92E0-419559849D56}" type="pres">
      <dgm:prSet presAssocID="{15DDB1A8-E509-4877-AA04-D457CE91CC8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0594A-EC5E-4342-A622-878F85F2769C}" type="pres">
      <dgm:prSet presAssocID="{C030857A-3E75-47C3-9E47-B69E585862F1}" presName="centerShape" presStyleLbl="node0" presStyleIdx="0" presStyleCnt="1" custScaleX="82864" custScaleY="78912" custLinFactNeighborX="4740" custLinFactNeighborY="147"/>
      <dgm:spPr/>
      <dgm:t>
        <a:bodyPr/>
        <a:lstStyle/>
        <a:p>
          <a:endParaRPr lang="ru-RU"/>
        </a:p>
      </dgm:t>
    </dgm:pt>
  </dgm:ptLst>
  <dgm:cxnLst>
    <dgm:cxn modelId="{B6926FBD-D0A6-4564-9854-9A7F8AE5746E}" srcId="{15DDB1A8-E509-4877-AA04-D457CE91CC85}" destId="{C030857A-3E75-47C3-9E47-B69E585862F1}" srcOrd="0" destOrd="0" parTransId="{179602CB-C125-4B5A-8038-F14C34017887}" sibTransId="{B2E55F03-A850-440E-BDF3-5BADF96D25F0}"/>
    <dgm:cxn modelId="{12C7AF65-69C0-4C14-AF21-7CC6FAABA6E0}" type="presOf" srcId="{15DDB1A8-E509-4877-AA04-D457CE91CC85}" destId="{12CE4E17-B44A-49FD-92E0-419559849D56}" srcOrd="0" destOrd="0" presId="urn:microsoft.com/office/officeart/2005/8/layout/radial1"/>
    <dgm:cxn modelId="{13A75FA9-FA71-4C90-98B8-6858C56543CB}" type="presOf" srcId="{C030857A-3E75-47C3-9E47-B69E585862F1}" destId="{2B00594A-EC5E-4342-A622-878F85F2769C}" srcOrd="0" destOrd="0" presId="urn:microsoft.com/office/officeart/2005/8/layout/radial1"/>
    <dgm:cxn modelId="{D5138D90-63D6-46BD-BF0F-6E861A0BBE65}" type="presParOf" srcId="{12CE4E17-B44A-49FD-92E0-419559849D56}" destId="{2B00594A-EC5E-4342-A622-878F85F2769C}" srcOrd="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A1513B-A930-42D9-9963-8C24B50C3D35}">
      <dsp:nvSpPr>
        <dsp:cNvPr id="0" name=""/>
        <dsp:cNvSpPr/>
      </dsp:nvSpPr>
      <dsp:spPr>
        <a:xfrm>
          <a:off x="2915208" y="1143"/>
          <a:ext cx="1637183" cy="163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bg1"/>
              </a:solidFill>
            </a:rPr>
            <a:t>родительское стадо </a:t>
          </a:r>
          <a:endParaRPr lang="ru-RU" sz="1300" kern="1200">
            <a:solidFill>
              <a:schemeClr val="bg1"/>
            </a:solidFill>
          </a:endParaRPr>
        </a:p>
      </dsp:txBody>
      <dsp:txXfrm>
        <a:off x="2915208" y="1143"/>
        <a:ext cx="1637183" cy="1637183"/>
      </dsp:txXfrm>
    </dsp:sp>
    <dsp:sp modelId="{EBD61E87-41B0-46F5-9A36-FC0EAA680449}">
      <dsp:nvSpPr>
        <dsp:cNvPr id="0" name=""/>
        <dsp:cNvSpPr/>
      </dsp:nvSpPr>
      <dsp:spPr>
        <a:xfrm rot="2700000">
          <a:off x="4376662" y="1404011"/>
          <a:ext cx="435376" cy="552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bg1"/>
            </a:solidFill>
          </a:endParaRPr>
        </a:p>
      </dsp:txBody>
      <dsp:txXfrm rot="2700000">
        <a:off x="4376662" y="1404011"/>
        <a:ext cx="435376" cy="552549"/>
      </dsp:txXfrm>
    </dsp:sp>
    <dsp:sp modelId="{FFFCC700-C783-4B68-AE44-230361EBF189}">
      <dsp:nvSpPr>
        <dsp:cNvPr id="0" name=""/>
        <dsp:cNvSpPr/>
      </dsp:nvSpPr>
      <dsp:spPr>
        <a:xfrm>
          <a:off x="4653735" y="1739671"/>
          <a:ext cx="1637183" cy="163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bg1"/>
              </a:solidFill>
            </a:rPr>
            <a:t>инкубатор</a:t>
          </a:r>
          <a:endParaRPr lang="ru-RU" sz="1300" kern="1200">
            <a:solidFill>
              <a:schemeClr val="bg1"/>
            </a:solidFill>
          </a:endParaRPr>
        </a:p>
      </dsp:txBody>
      <dsp:txXfrm>
        <a:off x="4653735" y="1739671"/>
        <a:ext cx="1637183" cy="1637183"/>
      </dsp:txXfrm>
    </dsp:sp>
    <dsp:sp modelId="{91B4B272-4174-4CFF-B149-AE47983CB09C}">
      <dsp:nvSpPr>
        <dsp:cNvPr id="0" name=""/>
        <dsp:cNvSpPr/>
      </dsp:nvSpPr>
      <dsp:spPr>
        <a:xfrm rot="8100000">
          <a:off x="4394088" y="3142539"/>
          <a:ext cx="435376" cy="552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bg1"/>
            </a:solidFill>
          </a:endParaRPr>
        </a:p>
      </dsp:txBody>
      <dsp:txXfrm rot="8100000">
        <a:off x="4394088" y="3142539"/>
        <a:ext cx="435376" cy="552549"/>
      </dsp:txXfrm>
    </dsp:sp>
    <dsp:sp modelId="{0DAC138A-4D49-461C-910B-DA71F24D095A}">
      <dsp:nvSpPr>
        <dsp:cNvPr id="0" name=""/>
        <dsp:cNvSpPr/>
      </dsp:nvSpPr>
      <dsp:spPr>
        <a:xfrm>
          <a:off x="2915208" y="3478199"/>
          <a:ext cx="1637183" cy="163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выращивание молодняка 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915208" y="3478199"/>
        <a:ext cx="1637183" cy="1637183"/>
      </dsp:txXfrm>
    </dsp:sp>
    <dsp:sp modelId="{DDA4934E-E12B-4CAD-A4B2-1FE7A2A4F6CD}">
      <dsp:nvSpPr>
        <dsp:cNvPr id="0" name=""/>
        <dsp:cNvSpPr/>
      </dsp:nvSpPr>
      <dsp:spPr>
        <a:xfrm rot="13500000">
          <a:off x="2655560" y="3159965"/>
          <a:ext cx="435376" cy="552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bg1"/>
            </a:solidFill>
          </a:endParaRPr>
        </a:p>
      </dsp:txBody>
      <dsp:txXfrm rot="13500000">
        <a:off x="2655560" y="3159965"/>
        <a:ext cx="435376" cy="552549"/>
      </dsp:txXfrm>
    </dsp:sp>
    <dsp:sp modelId="{9129AF32-8B07-41CB-BB70-D96D404A783E}">
      <dsp:nvSpPr>
        <dsp:cNvPr id="0" name=""/>
        <dsp:cNvSpPr/>
      </dsp:nvSpPr>
      <dsp:spPr>
        <a:xfrm>
          <a:off x="1176680" y="1739671"/>
          <a:ext cx="1637183" cy="163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 содержание кур-несушек </a:t>
          </a:r>
          <a:br>
            <a:rPr lang="ru-RU" sz="1300" kern="1200" dirty="0" smtClean="0">
              <a:solidFill>
                <a:schemeClr val="bg1"/>
              </a:solidFill>
            </a:rPr>
          </a:br>
          <a:r>
            <a:rPr lang="ru-RU" sz="1300" kern="1200" dirty="0" smtClean="0">
              <a:solidFill>
                <a:schemeClr val="bg1"/>
              </a:solidFill>
            </a:rPr>
            <a:t>    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1176680" y="1739671"/>
        <a:ext cx="1637183" cy="1637183"/>
      </dsp:txXfrm>
    </dsp:sp>
    <dsp:sp modelId="{1F607687-DCF1-4DDC-85E5-4E9DB48B2C77}">
      <dsp:nvSpPr>
        <dsp:cNvPr id="0" name=""/>
        <dsp:cNvSpPr/>
      </dsp:nvSpPr>
      <dsp:spPr>
        <a:xfrm rot="18900000">
          <a:off x="2638134" y="1421437"/>
          <a:ext cx="435376" cy="5525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solidFill>
              <a:schemeClr val="bg1"/>
            </a:solidFill>
          </a:endParaRPr>
        </a:p>
      </dsp:txBody>
      <dsp:txXfrm rot="18900000">
        <a:off x="2638134" y="1421437"/>
        <a:ext cx="435376" cy="5525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220E53-1513-4A01-9831-76EE3BA22028}">
      <dsp:nvSpPr>
        <dsp:cNvPr id="0" name=""/>
        <dsp:cNvSpPr/>
      </dsp:nvSpPr>
      <dsp:spPr>
        <a:xfrm>
          <a:off x="3877" y="1073436"/>
          <a:ext cx="3108268" cy="155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Яичный порошок</a:t>
          </a:r>
          <a:endParaRPr lang="ru-RU" sz="3000" kern="1200" dirty="0"/>
        </a:p>
      </dsp:txBody>
      <dsp:txXfrm>
        <a:off x="3877" y="1073436"/>
        <a:ext cx="3108268" cy="1554134"/>
      </dsp:txXfrm>
    </dsp:sp>
    <dsp:sp modelId="{16FDB934-90AA-4F4D-AF3B-054A2F45DC49}">
      <dsp:nvSpPr>
        <dsp:cNvPr id="0" name=""/>
        <dsp:cNvSpPr/>
      </dsp:nvSpPr>
      <dsp:spPr>
        <a:xfrm rot="19457599">
          <a:off x="2968231" y="1365897"/>
          <a:ext cx="1531137" cy="75585"/>
        </a:xfrm>
        <a:custGeom>
          <a:avLst/>
          <a:gdLst/>
          <a:ahLst/>
          <a:cxnLst/>
          <a:rect l="0" t="0" r="0" b="0"/>
          <a:pathLst>
            <a:path>
              <a:moveTo>
                <a:pt x="0" y="37792"/>
              </a:moveTo>
              <a:lnTo>
                <a:pt x="1531137" y="37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3695521" y="1365411"/>
        <a:ext cx="76556" cy="76556"/>
      </dsp:txXfrm>
    </dsp:sp>
    <dsp:sp modelId="{D21C416D-7C04-41E8-B6B2-0BF1A960961E}">
      <dsp:nvSpPr>
        <dsp:cNvPr id="0" name=""/>
        <dsp:cNvSpPr/>
      </dsp:nvSpPr>
      <dsp:spPr>
        <a:xfrm>
          <a:off x="4355453" y="179809"/>
          <a:ext cx="3108268" cy="155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Витамины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В1, B2, A, D и PP. </a:t>
          </a:r>
        </a:p>
      </dsp:txBody>
      <dsp:txXfrm>
        <a:off x="4355453" y="179809"/>
        <a:ext cx="3108268" cy="1554134"/>
      </dsp:txXfrm>
    </dsp:sp>
    <dsp:sp modelId="{C9B2AC89-F2FD-4B3D-9E21-C6AFC442A104}">
      <dsp:nvSpPr>
        <dsp:cNvPr id="0" name=""/>
        <dsp:cNvSpPr/>
      </dsp:nvSpPr>
      <dsp:spPr>
        <a:xfrm rot="2142401">
          <a:off x="2968231" y="2259524"/>
          <a:ext cx="1531137" cy="75585"/>
        </a:xfrm>
        <a:custGeom>
          <a:avLst/>
          <a:gdLst/>
          <a:ahLst/>
          <a:cxnLst/>
          <a:rect l="0" t="0" r="0" b="0"/>
          <a:pathLst>
            <a:path>
              <a:moveTo>
                <a:pt x="0" y="37792"/>
              </a:moveTo>
              <a:lnTo>
                <a:pt x="1531137" y="37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3695521" y="2259039"/>
        <a:ext cx="76556" cy="76556"/>
      </dsp:txXfrm>
    </dsp:sp>
    <dsp:sp modelId="{EEB70819-2E5A-4B44-911D-A8FCD063725B}">
      <dsp:nvSpPr>
        <dsp:cNvPr id="0" name=""/>
        <dsp:cNvSpPr/>
      </dsp:nvSpPr>
      <dsp:spPr>
        <a:xfrm>
          <a:off x="4355453" y="1967064"/>
          <a:ext cx="3108268" cy="155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Питательные вещества</a:t>
          </a:r>
          <a:endParaRPr lang="ru-RU" sz="3000" kern="1200" dirty="0"/>
        </a:p>
      </dsp:txBody>
      <dsp:txXfrm>
        <a:off x="4355453" y="1967064"/>
        <a:ext cx="3108268" cy="15541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2A611A-481B-43D5-9133-AB5E13BD94F3}">
      <dsp:nvSpPr>
        <dsp:cNvPr id="0" name=""/>
        <dsp:cNvSpPr/>
      </dsp:nvSpPr>
      <dsp:spPr>
        <a:xfrm>
          <a:off x="0" y="45879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D3F16-5D86-4248-BB46-E49F1EDB1DD3}">
      <dsp:nvSpPr>
        <dsp:cNvPr id="0" name=""/>
        <dsp:cNvSpPr/>
      </dsp:nvSpPr>
      <dsp:spPr>
        <a:xfrm>
          <a:off x="442391" y="100610"/>
          <a:ext cx="522732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фарши,</a:t>
          </a:r>
          <a:endParaRPr lang="ru-RU" sz="2700" kern="1200" dirty="0"/>
        </a:p>
      </dsp:txBody>
      <dsp:txXfrm>
        <a:off x="442391" y="100610"/>
        <a:ext cx="5227320" cy="797040"/>
      </dsp:txXfrm>
    </dsp:sp>
    <dsp:sp modelId="{EA744C14-047D-4FC1-B300-AAE995FBA8FA}">
      <dsp:nvSpPr>
        <dsp:cNvPr id="0" name=""/>
        <dsp:cNvSpPr/>
      </dsp:nvSpPr>
      <dsp:spPr>
        <a:xfrm>
          <a:off x="0" y="168351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6FE1D-40B0-4BFC-8FD0-3FD738012525}">
      <dsp:nvSpPr>
        <dsp:cNvPr id="0" name=""/>
        <dsp:cNvSpPr/>
      </dsp:nvSpPr>
      <dsp:spPr>
        <a:xfrm>
          <a:off x="373380" y="1284992"/>
          <a:ext cx="522732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тушеное мясо</a:t>
          </a:r>
          <a:endParaRPr lang="ru-RU" sz="2700" kern="1200" dirty="0"/>
        </a:p>
      </dsp:txBody>
      <dsp:txXfrm>
        <a:off x="373380" y="1284992"/>
        <a:ext cx="5227320" cy="797040"/>
      </dsp:txXfrm>
    </dsp:sp>
    <dsp:sp modelId="{EFF9E05B-B1A4-40E5-BBFA-3B77F86EA57C}">
      <dsp:nvSpPr>
        <dsp:cNvPr id="0" name=""/>
        <dsp:cNvSpPr/>
      </dsp:nvSpPr>
      <dsp:spPr>
        <a:xfrm>
          <a:off x="0" y="290823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005E96-C475-4FD4-A696-8D050B6F3ADF}">
      <dsp:nvSpPr>
        <dsp:cNvPr id="0" name=""/>
        <dsp:cNvSpPr/>
      </dsp:nvSpPr>
      <dsp:spPr>
        <a:xfrm>
          <a:off x="373380" y="2509712"/>
          <a:ext cx="522732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куриный топленый жир</a:t>
          </a:r>
          <a:endParaRPr lang="ru-RU" sz="2700" kern="1200"/>
        </a:p>
      </dsp:txBody>
      <dsp:txXfrm>
        <a:off x="373380" y="2509712"/>
        <a:ext cx="5227320" cy="797040"/>
      </dsp:txXfrm>
    </dsp:sp>
    <dsp:sp modelId="{66CE15AC-71E7-4238-949D-6F69E4B10673}">
      <dsp:nvSpPr>
        <dsp:cNvPr id="0" name=""/>
        <dsp:cNvSpPr/>
      </dsp:nvSpPr>
      <dsp:spPr>
        <a:xfrm>
          <a:off x="0" y="4132952"/>
          <a:ext cx="7467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7F552-652D-49AA-A04E-9461975AB46B}">
      <dsp:nvSpPr>
        <dsp:cNvPr id="0" name=""/>
        <dsp:cNvSpPr/>
      </dsp:nvSpPr>
      <dsp:spPr>
        <a:xfrm>
          <a:off x="373380" y="3734432"/>
          <a:ext cx="522732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паштеты,</a:t>
          </a:r>
          <a:endParaRPr lang="ru-RU" sz="2700" kern="1200"/>
        </a:p>
      </dsp:txBody>
      <dsp:txXfrm>
        <a:off x="373380" y="3734432"/>
        <a:ext cx="5227320" cy="7970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00594A-EC5E-4342-A622-878F85F2769C}">
      <dsp:nvSpPr>
        <dsp:cNvPr id="0" name=""/>
        <dsp:cNvSpPr/>
      </dsp:nvSpPr>
      <dsp:spPr>
        <a:xfrm>
          <a:off x="2324322" y="459798"/>
          <a:ext cx="3364304" cy="3203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>
              <a:solidFill>
                <a:schemeClr val="bg1"/>
              </a:solidFill>
            </a:rPr>
            <a:t>молоко</a:t>
          </a:r>
          <a:endParaRPr lang="ru-RU" sz="5300" kern="1200" dirty="0">
            <a:solidFill>
              <a:schemeClr val="bg1"/>
            </a:solidFill>
          </a:endParaRPr>
        </a:p>
      </dsp:txBody>
      <dsp:txXfrm>
        <a:off x="2324322" y="459798"/>
        <a:ext cx="3364304" cy="3203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85CEF1-CA7F-45BF-B10B-BA7452B80232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1D4654-4F14-4CE7-A6D5-4D4A0E5411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ОАО АГРОФИРМА</a:t>
            </a:r>
            <a:br>
              <a:rPr lang="ru-RU" sz="4400" dirty="0" smtClean="0"/>
            </a:br>
            <a:r>
              <a:rPr lang="ru-RU" sz="4400" dirty="0" smtClean="0"/>
              <a:t>Птицефабрика </a:t>
            </a:r>
            <a:r>
              <a:rPr lang="ru-RU" sz="6000" dirty="0" smtClean="0"/>
              <a:t>«</a:t>
            </a:r>
            <a:r>
              <a:rPr lang="ru-RU" sz="4800" dirty="0" smtClean="0"/>
              <a:t>СЕЙМОВСКАЯ</a:t>
            </a:r>
            <a:r>
              <a:rPr lang="ru-RU" sz="6000" dirty="0" smtClean="0"/>
              <a:t>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ГОРОД  ВОЛОДАРСК</a:t>
            </a:r>
          </a:p>
          <a:p>
            <a:r>
              <a:rPr lang="ru-RU" sz="2400" dirty="0" smtClean="0"/>
              <a:t>НИЖЕГОРОДСКАЯ ОБЛАСТЬ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Яйцесортировальный цех</a:t>
            </a:r>
            <a:endParaRPr lang="ru-RU" dirty="0"/>
          </a:p>
        </p:txBody>
      </p:sp>
      <p:pic>
        <p:nvPicPr>
          <p:cNvPr id="4" name="Содержимое 3" descr="Картинка 3 из 13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64904"/>
            <a:ext cx="357986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Яйцесушильный</a:t>
            </a:r>
            <a:r>
              <a:rPr lang="ru-RU" dirty="0" smtClean="0"/>
              <a:t> цех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1"/>
          <a:ext cx="7467600" cy="37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797152"/>
            <a:ext cx="3312368" cy="171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Убойный цех</a:t>
            </a:r>
            <a:endParaRPr lang="ru-RU" dirty="0"/>
          </a:p>
        </p:txBody>
      </p:sp>
      <p:pic>
        <p:nvPicPr>
          <p:cNvPr id="4" name="Содержимое 3" descr="Картинка 115 из 13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Колбасный цех</a:t>
            </a:r>
            <a:endParaRPr lang="ru-RU" dirty="0"/>
          </a:p>
        </p:txBody>
      </p:sp>
      <p:pic>
        <p:nvPicPr>
          <p:cNvPr id="4" name="Содержимое 3" descr="Картинка 73 из 13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0963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060848"/>
            <a:ext cx="383210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Консервный цех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Молочный цех – ферма.</a:t>
            </a:r>
            <a:endParaRPr lang="ru-RU" dirty="0"/>
          </a:p>
        </p:txBody>
      </p:sp>
      <p:pic>
        <p:nvPicPr>
          <p:cNvPr id="4" name="Содержимое 3" descr="http://www.seyma.ru/img/koro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85926"/>
            <a:ext cx="3318637" cy="239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1619672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Технологический  цикл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357298"/>
          <a:ext cx="7467600" cy="511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Агрохолдинг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Картинка 12 из 13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24482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432048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Оборудование.</a:t>
            </a:r>
            <a:endParaRPr lang="ru-RU" dirty="0"/>
          </a:p>
        </p:txBody>
      </p:sp>
      <p:pic>
        <p:nvPicPr>
          <p:cNvPr id="4" name="Содержимое 3" descr="Картинка 18 из 13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4330824" cy="451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28575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Комбикормовый цех.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365104"/>
            <a:ext cx="2442567" cy="182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060848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Президент ОАО "Агрофирма "Птицефабрика </a:t>
            </a:r>
            <a:r>
              <a:rPr lang="ru-RU" dirty="0" err="1" smtClean="0"/>
              <a:t>Сеймовская</a:t>
            </a:r>
            <a:r>
              <a:rPr lang="ru-RU" dirty="0" smtClean="0"/>
              <a:t>«</a:t>
            </a:r>
            <a:br>
              <a:rPr lang="ru-RU" dirty="0" smtClean="0"/>
            </a:br>
            <a:r>
              <a:rPr lang="ru-RU" dirty="0" smtClean="0"/>
              <a:t> Леонид Седов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3888432" cy="34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Генеральный директор агрофирмы </a:t>
            </a:r>
            <a:br>
              <a:rPr lang="ru-RU" sz="2400" dirty="0" smtClean="0"/>
            </a:br>
            <a:r>
              <a:rPr lang="ru-RU" sz="2400" dirty="0" smtClean="0"/>
              <a:t>Артур Михайлович </a:t>
            </a:r>
            <a:r>
              <a:rPr lang="ru-RU" sz="2400" dirty="0" err="1" smtClean="0"/>
              <a:t>Холдоенко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Картинка 62 из 137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239962"/>
            <a:ext cx="48006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Молодняковый</a:t>
            </a:r>
            <a:r>
              <a:rPr lang="ru-RU" dirty="0" smtClean="0"/>
              <a:t> цех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1865312"/>
            <a:ext cx="6419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Цех содержания несушек</a:t>
            </a:r>
            <a:endParaRPr lang="ru-RU" dirty="0"/>
          </a:p>
        </p:txBody>
      </p:sp>
      <p:pic>
        <p:nvPicPr>
          <p:cNvPr id="4" name="Содержимое 3" descr="Картинка 93 из 136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39290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3876476" cy="449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433</TotalTime>
  <Words>79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ОАО АГРОФИРМА Птицефабрика «СЕЙМОВСКАЯ»</vt:lpstr>
      <vt:lpstr>Технологический  цикл</vt:lpstr>
      <vt:lpstr>Агрохолдинг.</vt:lpstr>
      <vt:lpstr>Оборудование.</vt:lpstr>
      <vt:lpstr>Комбикормовый цех.</vt:lpstr>
      <vt:lpstr>Президент ОАО "Агрофирма "Птицефабрика Сеймовская«  Леонид Седов</vt:lpstr>
      <vt:lpstr>Генеральный директор агрофирмы  Артур Михайлович Холдоенко </vt:lpstr>
      <vt:lpstr>Молодняковый цех</vt:lpstr>
      <vt:lpstr>Цех содержания несушек</vt:lpstr>
      <vt:lpstr>Яйцесортировальный цех</vt:lpstr>
      <vt:lpstr>Яйцесушильный цех</vt:lpstr>
      <vt:lpstr>Убойный цех</vt:lpstr>
      <vt:lpstr>Колбасный цех</vt:lpstr>
      <vt:lpstr>Консервный цех</vt:lpstr>
      <vt:lpstr>Молочный цех – ферма.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АГРОФИРМА «СЕЙМОВСКАЯ»</dc:title>
  <dc:creator>Катерина</dc:creator>
  <cp:lastModifiedBy>Ученик</cp:lastModifiedBy>
  <cp:revision>34</cp:revision>
  <dcterms:created xsi:type="dcterms:W3CDTF">2012-03-18T14:39:54Z</dcterms:created>
  <dcterms:modified xsi:type="dcterms:W3CDTF">2012-03-27T07:36:06Z</dcterms:modified>
</cp:coreProperties>
</file>