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05EDE7B-3DA9-417F-9942-693896A2935F}">
          <p14:sldIdLst>
            <p14:sldId id="256"/>
            <p14:sldId id="258"/>
            <p14:sldId id="257"/>
            <p14:sldId id="259"/>
            <p14:sldId id="260"/>
            <p14:sldId id="261"/>
            <p14:sldId id="262"/>
            <p14:sldId id="264"/>
            <p14:sldId id="265"/>
            <p14:sldId id="266"/>
            <p14:sldId id="268"/>
            <p14:sldId id="267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4FC9B9-5CD7-4082-8CC1-8A54AF725A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Как защитить природу?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AE3283-D312-4F12-94DD-16C58E681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9784" y="5263763"/>
            <a:ext cx="4284828" cy="63989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Работу выполнил:</a:t>
            </a:r>
          </a:p>
          <a:p>
            <a:r>
              <a:rPr lang="ru-RU" dirty="0"/>
              <a:t>Мошков Данила, 8 лет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B60AC4F-515D-433D-8A96-2B92EF013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202" y="241926"/>
            <a:ext cx="3901050" cy="37977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4818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C80CD2-FCF5-4A2B-8466-795D8C872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Не загрезняйте воду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AB8543-DA61-4163-8AFD-4FDBA6594A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657" y="1562190"/>
            <a:ext cx="7747772" cy="5165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5779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128D01-4AD5-43BC-B896-D6A21138D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Не загрезняйте воздух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F2CAD34-F1CB-4C5D-86DA-B0E3E3AF3B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759" y="1552783"/>
            <a:ext cx="7861562" cy="524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3159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E8D989-1042-4D46-9439-1B631B3A8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Не загрезняйте природу! </a:t>
            </a:r>
          </a:p>
        </p:txBody>
      </p:sp>
      <p:pic>
        <p:nvPicPr>
          <p:cNvPr id="3074" name="Picture 2" descr="Загрязнение окружающей среды: экологические проблемы природы">
            <a:extLst>
              <a:ext uri="{FF2B5EF4-FFF2-40B4-BE49-F238E27FC236}">
                <a16:creationId xmlns:a16="http://schemas.microsoft.com/office/drawing/2014/main" id="{F133FEBF-46EA-4FD5-A4F1-7C8F465306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1737360"/>
            <a:ext cx="9169463" cy="4966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0814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4891" y="2818670"/>
            <a:ext cx="6067750" cy="1152439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368116" y="248195"/>
            <a:ext cx="3546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Это моя первая презентация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53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C814D2-19CA-43F5-909C-45A453092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2F1D49-8F02-45F6-9242-D04B0BA80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0588" y="1496832"/>
            <a:ext cx="4685342" cy="3281902"/>
          </a:xfrm>
        </p:spPr>
        <p:txBody>
          <a:bodyPr>
            <a:normAutofit/>
          </a:bodyPr>
          <a:lstStyle/>
          <a:p>
            <a:r>
              <a:rPr lang="ru-RU" dirty="0"/>
              <a:t>Защита животных</a:t>
            </a:r>
          </a:p>
          <a:p>
            <a:r>
              <a:rPr lang="ru-RU" dirty="0"/>
              <a:t>Защита окружающего мира</a:t>
            </a:r>
          </a:p>
          <a:p>
            <a:r>
              <a:rPr lang="ru-RU" dirty="0"/>
              <a:t>Не </a:t>
            </a:r>
            <a:r>
              <a:rPr lang="ru-RU" dirty="0" smtClean="0"/>
              <a:t>ломайте </a:t>
            </a:r>
            <a:r>
              <a:rPr lang="ru-RU" dirty="0"/>
              <a:t>дома животных</a:t>
            </a:r>
          </a:p>
          <a:p>
            <a:r>
              <a:rPr lang="ru-RU" dirty="0"/>
              <a:t>Ухаживайте  за живой природой</a:t>
            </a:r>
          </a:p>
          <a:p>
            <a:r>
              <a:rPr lang="ru-RU" dirty="0"/>
              <a:t>Всё зависит от нас</a:t>
            </a:r>
          </a:p>
          <a:p>
            <a:r>
              <a:rPr lang="ru-RU" dirty="0"/>
              <a:t>Не загрезняйте воду</a:t>
            </a:r>
          </a:p>
          <a:p>
            <a:r>
              <a:rPr lang="ru-RU" dirty="0"/>
              <a:t>Не загрезняйте воздух</a:t>
            </a:r>
          </a:p>
          <a:p>
            <a:r>
              <a:rPr lang="ru-RU" dirty="0"/>
              <a:t>Не загрезняйте природу </a:t>
            </a:r>
          </a:p>
        </p:txBody>
      </p:sp>
    </p:spTree>
    <p:extLst>
      <p:ext uri="{BB962C8B-B14F-4D97-AF65-F5344CB8AC3E}">
        <p14:creationId xmlns:p14="http://schemas.microsoft.com/office/powerpoint/2010/main" val="13272536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F2CB49-B913-4C74-9772-9E2CD13B3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Защита животных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BC53626-0848-4DA3-89BB-8E4FD934B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8773" y="1564825"/>
            <a:ext cx="7092589" cy="4923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54274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8AB40-A24C-4B50-8EDC-57E45D3A9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Защита окружающего мира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954F840-DA65-4CD2-834E-D68809B67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1416" y="1464148"/>
            <a:ext cx="7706492" cy="518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961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DE36F57-D740-4034-828D-D2B2BE3A9B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4702" y="1195364"/>
            <a:ext cx="6297760" cy="472332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1F2AF6-19F5-4E75-AC89-87CC4A4D2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547" y="1273348"/>
            <a:ext cx="3033962" cy="620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895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BE836AC-5B9B-4E51-BF00-FD05C564772F}"/>
              </a:ext>
            </a:extLst>
          </p:cNvPr>
          <p:cNvSpPr/>
          <p:nvPr/>
        </p:nvSpPr>
        <p:spPr>
          <a:xfrm>
            <a:off x="2189259" y="248477"/>
            <a:ext cx="8560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Последнее время мы часто слышим о лесных пожарах, большая часть которых происходит по вине человека. Такие пожары уничтожают целые леса! Поэтому люди должны очень ответственно относиться к разведению огня в лесу. Помимо этого очень много людей, особенно летом, ходят в походы. После их приключений в лесу часто остается много мусора, который загрязняет окружающую среду. Мы должны изменить себя и окружающий мир. Нужно никогда не бояться сделать замечание человеку, который намеренно бросает мусор мимо урны. Нужно принимать участие в проектах и акциях, которые помогут природе. </a:t>
            </a:r>
            <a:endParaRPr lang="ru-RU" dirty="0">
              <a:effectLst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32BEAB-BDD9-42D7-9FE4-B63528D9F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763" y="2832203"/>
            <a:ext cx="6262351" cy="4025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13338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28C2D-8D13-41F8-B42E-8A9AA66A4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  ломайте дома животных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3F4B55-D0C9-4247-B3E6-8969A6C418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249" y="1480691"/>
            <a:ext cx="6189688" cy="5260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7362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74F23-9C85-47B7-BFB5-64C6C4A18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Ухаживайте  за живой природой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EAE2A0F-BF69-4F6D-9907-43866BCCBA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423" y="1637211"/>
            <a:ext cx="7806046" cy="5129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888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EB3B9-B08E-4664-97F8-4E47DF83B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035" y="676362"/>
            <a:ext cx="8196995" cy="1191627"/>
          </a:xfrm>
        </p:spPr>
        <p:txBody>
          <a:bodyPr/>
          <a:lstStyle/>
          <a:p>
            <a:pPr algn="ctr"/>
            <a:r>
              <a:rPr lang="ru-RU" dirty="0"/>
              <a:t>Всё </a:t>
            </a:r>
            <a:r>
              <a:rPr lang="ru-RU" dirty="0" smtClean="0"/>
              <a:t>в наших руках</a:t>
            </a:r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578E2CA-D8C1-47E7-BD91-39BAC2C994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035" y="1632857"/>
            <a:ext cx="9436981" cy="5081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1829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140</TotalTime>
  <Words>173</Words>
  <Application>Microsoft Office PowerPoint</Application>
  <PresentationFormat>Широкоэкранный</PresentationFormat>
  <Paragraphs>23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Легкий дым</vt:lpstr>
      <vt:lpstr>Как защитить природу?</vt:lpstr>
      <vt:lpstr>Содержание:</vt:lpstr>
      <vt:lpstr>Защита животных</vt:lpstr>
      <vt:lpstr>Защита окружающего мира</vt:lpstr>
      <vt:lpstr>Презентация PowerPoint</vt:lpstr>
      <vt:lpstr>Презентация PowerPoint</vt:lpstr>
      <vt:lpstr>Не  ломайте дома животных</vt:lpstr>
      <vt:lpstr>Ухаживайте  за живой природой</vt:lpstr>
      <vt:lpstr>Всё в наших руках</vt:lpstr>
      <vt:lpstr>Не загрезняйте воду</vt:lpstr>
      <vt:lpstr>Не загрезняйте воздух</vt:lpstr>
      <vt:lpstr>Не загрезняйте природу!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защитить природу</dc:title>
  <dc:creator>user309</dc:creator>
  <cp:lastModifiedBy>Оленины</cp:lastModifiedBy>
  <cp:revision>16</cp:revision>
  <dcterms:created xsi:type="dcterms:W3CDTF">2019-11-13T11:16:16Z</dcterms:created>
  <dcterms:modified xsi:type="dcterms:W3CDTF">2019-11-29T18:07:01Z</dcterms:modified>
</cp:coreProperties>
</file>