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98BCE44-5FEE-4E08-8D46-CF865C41C6E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68A4E0B-4C85-4D98-A23A-E344CA71E431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4294967295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CE44-5FEE-4E08-8D46-CF865C41C6E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E0B-4C85-4D98-A23A-E344CA71E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6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98BCE44-5FEE-4E08-8D46-CF865C41C6E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68A4E0B-4C85-4D98-A23A-E344CA71E4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40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CE44-5FEE-4E08-8D46-CF865C41C6E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E0B-4C85-4D98-A23A-E344CA71E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5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8BCE44-5FEE-4E08-8D46-CF865C41C6E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68A4E0B-4C85-4D98-A23A-E344CA71E4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55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CE44-5FEE-4E08-8D46-CF865C41C6E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E0B-4C85-4D98-A23A-E344CA71E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6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CE44-5FEE-4E08-8D46-CF865C41C6E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E0B-4C85-4D98-A23A-E344CA71E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3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CE44-5FEE-4E08-8D46-CF865C41C6E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E0B-4C85-4D98-A23A-E344CA71E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0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CE44-5FEE-4E08-8D46-CF865C41C6E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4E0B-4C85-4D98-A23A-E344CA71E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298BCE44-5FEE-4E08-8D46-CF865C41C6E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68A4E0B-4C85-4D98-A23A-E344CA71E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2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298BCE44-5FEE-4E08-8D46-CF865C41C6E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68A4E0B-4C85-4D98-A23A-E344CA71E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98BCE44-5FEE-4E08-8D46-CF865C41C6E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68A4E0B-4C85-4D98-A23A-E344CA71E4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1848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1536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81463" y="2291475"/>
            <a:ext cx="368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DNS-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сервер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52" y="1003024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6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1658" y="1179478"/>
            <a:ext cx="6782626" cy="49859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DNS 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– это специальная сетевая 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служба, серверы которой,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сопоставляют буквенные 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значения доменных имен 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 цифровым значением 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IP-адресов и наоборот.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3" y="3500683"/>
            <a:ext cx="5101475" cy="24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6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038" y="4281755"/>
            <a:ext cx="1189460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Каждый раз, когда мы набираем Доменное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имя конкретного сайта в адресной строке браузера,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служба DNS вычисляет: какому IP-адресу соответствует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это имя и какой именно ресурс нужно нам предоставить.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74" y="132522"/>
            <a:ext cx="7869329" cy="38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4197" y="1493377"/>
            <a:ext cx="9663222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 2010 года в систему DNS внедряются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средства проверки целостности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передаваемых данных,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называемые DNS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Security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Extensions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Передаваемые данные не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шифруются, но их достоверность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проверяется криптографическими способами.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42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3324" y="900753"/>
            <a:ext cx="6168676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Криптографический 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способ –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это способ написания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сообщений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в зашифрованном виде,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для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прочитаения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тем,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кому направлено конкретное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сообщение.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" y="1241947"/>
            <a:ext cx="5994670" cy="47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0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37230"/>
            <a:ext cx="1223123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DNS обладает следующими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характеристиками: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1)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Распределённость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администрирования.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Ответственность за разные части иерархической структуры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несут разные люди или организации.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2) </a:t>
            </a:r>
            <a:r>
              <a:rPr lang="ru-RU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Распределённость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хранения информации. Каждый узел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сети в обязательном порядке должен хранить только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те данные, которые входят в его зону ответственности,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и (возможно) адреса корневых DNS-серверов.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57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966" y="157876"/>
            <a:ext cx="11372024" cy="64940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3) Кеширование информации. Узел может хранить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некоторое количество данных не из своей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зоны ответственности для уменьшения нагрузки на сеть.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4)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Иерархическая структура, в которой все узлы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объединены в дерево, и каждый узел может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или самостоятельно определять работу нижестоящих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узлов, </a:t>
            </a:r>
            <a:r>
              <a:rPr lang="ru-RU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илиделегировать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(передавать) их другим узлам.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5) Резервирование. Узел отвечает за хранение и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обслуживание своих узлов (зон) отвечают (обычно)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несколько серверов, разделённые как физически,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так и логически, что обеспечивает сохранность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данных и продолжение работы даже в случае сбоя одного из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узлов.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97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4207" y="1549352"/>
            <a:ext cx="8720656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DNS важна для работы Интернета,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так как для соединения с узлом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необходима информация о его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IP-адресе, а для людей проще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запоминать буквенные (обычно осмысленные)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адреса, чем последовательность цифр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IP-адреса. В некоторых случаях это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позволяет использовать виртуальные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серверы, например, HTTP-серверы,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различая их по имени запроса.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39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Blue">
      <a:dk1>
        <a:sysClr val="windowText" lastClr="141414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30</TotalTime>
  <Words>342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Schoolbook</vt:lpstr>
      <vt:lpstr>Corbel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lady</dc:creator>
  <cp:lastModifiedBy>lady</cp:lastModifiedBy>
  <cp:revision>4</cp:revision>
  <dcterms:created xsi:type="dcterms:W3CDTF">2019-09-11T13:19:35Z</dcterms:created>
  <dcterms:modified xsi:type="dcterms:W3CDTF">2019-09-11T13:50:23Z</dcterms:modified>
</cp:coreProperties>
</file>