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8159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/>
              <a:t>МАСТЕРСКАЯ ДЕДА МОРОЗА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Сургут 2018 год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20688"/>
            <a:ext cx="8458200" cy="2016224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Автор: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Спирина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Лариса Викторовна</a:t>
            </a: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МБДОУ №84 детский сад «Одуванчик»</a:t>
            </a:r>
          </a:p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возрастная категория 5-6 лет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Цель проекта: </a:t>
            </a:r>
            <a:r>
              <a:rPr lang="ru-RU" dirty="0"/>
              <a:t>Приобщение детей к народной культуре посредством календарно-обрядовых праздников.</a:t>
            </a:r>
          </a:p>
          <a:p>
            <a:pPr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Задачи проекта: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Способствовать расширению представлений у детей об общенародном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празднике Новогодней елки.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Обеспечить знакомство с историей возникновения праздника, добиться усвоения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умения бережно относиться к праздничным народным традициям и обычаям.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Способствовать развитию у дошкольников интеллектуальную инициативу,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организаторские способности, приучать активно участвовать в подготовке к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праздника.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Способствовать развитию речевого общения, обогащению и расширению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словаря.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Способствовать формированию интереса к народному творчеству, любовь к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ручному труду.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Укреплять связи дошкольного учреждения с семьей.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Побуждать родителей к совместной творческой деятельности с детьми.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Создать позитивный настрой в преддверии новогоднего праздника.</a:t>
            </a:r>
          </a:p>
          <a:p>
            <a:endParaRPr lang="ru-RU" dirty="0"/>
          </a:p>
          <a:p>
            <a:r>
              <a:rPr lang="ru-RU" b="1" i="1" dirty="0"/>
              <a:t>Вид проекта </a:t>
            </a:r>
            <a:r>
              <a:rPr lang="ru-RU" dirty="0"/>
              <a:t>(игровой, познавательный, творческий)</a:t>
            </a:r>
          </a:p>
          <a:p>
            <a:r>
              <a:rPr lang="ru-RU" b="1" i="1" dirty="0"/>
              <a:t>По количеству участников: </a:t>
            </a:r>
            <a:r>
              <a:rPr lang="ru-RU" dirty="0"/>
              <a:t>(групповой,)</a:t>
            </a:r>
          </a:p>
          <a:p>
            <a:r>
              <a:rPr lang="ru-RU" b="1" i="1" dirty="0"/>
              <a:t>Характер контактов: </a:t>
            </a:r>
            <a:r>
              <a:rPr lang="ru-RU" dirty="0"/>
              <a:t>(среди детей одной группы).</a:t>
            </a:r>
          </a:p>
          <a:p>
            <a:r>
              <a:rPr lang="ru-RU" b="1" i="1" dirty="0"/>
              <a:t>По продолжительности: </a:t>
            </a:r>
            <a:r>
              <a:rPr lang="ru-RU" dirty="0"/>
              <a:t>- краткосрочный (1неделя);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b="1" dirty="0"/>
              <a:t>Структура проекта.</a:t>
            </a:r>
          </a:p>
          <a:p>
            <a:r>
              <a:rPr lang="ru-RU" dirty="0"/>
              <a:t>Проблема: Не достаточно сформированы представления о том, что такое Новый год?</a:t>
            </a:r>
          </a:p>
          <a:p>
            <a:r>
              <a:rPr lang="ru-RU" dirty="0"/>
              <a:t>(сравнивают Деда Мороза с Санта Клаусом). Не знание истории праздника.</a:t>
            </a:r>
          </a:p>
          <a:p>
            <a:pPr>
              <a:buNone/>
            </a:pPr>
            <a:r>
              <a:rPr lang="ru-RU" b="1" dirty="0"/>
              <a:t>Актуальность темы</a:t>
            </a:r>
            <a:r>
              <a:rPr lang="ru-RU" dirty="0"/>
              <a:t>: </a:t>
            </a:r>
          </a:p>
          <a:p>
            <a:r>
              <a:rPr lang="ru-RU" dirty="0"/>
              <a:t>важное место в данном проекте занимает изучение и сохранение традиций празднования Нового года, что помогает удовлетворить познавательный интерес детей к этому празднику.</a:t>
            </a:r>
          </a:p>
          <a:p>
            <a:r>
              <a:rPr lang="ru-RU" dirty="0"/>
              <a:t> В процессе бесед, интегрированных тематических занятий расширяются знания и представления детей о народном календаре, об обычаях встречи новогоднего праздника, его атрибутики, персонажах многообразие, богатство, духовная мудрость жизни наших предков занимают особое место в воспитании ребенка. </a:t>
            </a:r>
          </a:p>
          <a:p>
            <a:pPr>
              <a:buNone/>
            </a:pPr>
            <a:r>
              <a:rPr lang="ru-RU" dirty="0"/>
              <a:t>Проект ориентирован на детей дошкольного возраста и позволяет создать радостную эмоциональную атмосферу в преддверии новогоднего праздника.</a:t>
            </a:r>
          </a:p>
          <a:p>
            <a:pPr>
              <a:buNone/>
            </a:pPr>
            <a:r>
              <a:rPr lang="ru-RU" dirty="0"/>
              <a:t>Проектная деятельность направлена на совместное сотрудничество детей, их родителей, педагогов дошкольного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 Организационный.</a:t>
            </a:r>
          </a:p>
          <a:p>
            <a:r>
              <a:rPr lang="ru-RU" dirty="0"/>
              <a:t> </a:t>
            </a:r>
            <a:r>
              <a:rPr lang="ru-RU" sz="2800" dirty="0"/>
              <a:t>Раскрытие проблемы.</a:t>
            </a:r>
          </a:p>
          <a:p>
            <a:r>
              <a:rPr lang="ru-RU" sz="2800" dirty="0"/>
              <a:t>Определение цели, задач для реализации поставленной цели.</a:t>
            </a:r>
          </a:p>
          <a:p>
            <a:r>
              <a:rPr lang="ru-RU" sz="2800" dirty="0"/>
              <a:t> Вхождение в проект.</a:t>
            </a:r>
          </a:p>
          <a:p>
            <a:r>
              <a:rPr lang="ru-RU" sz="2800" dirty="0"/>
              <a:t> Положительный отклик родителей на существующую проблему.</a:t>
            </a:r>
          </a:p>
          <a:p>
            <a:r>
              <a:rPr lang="ru-RU" sz="2800" dirty="0"/>
              <a:t> Создание развивающей среды.</a:t>
            </a:r>
          </a:p>
          <a:p>
            <a:r>
              <a:rPr lang="ru-RU" sz="2800" dirty="0"/>
              <a:t> Подбор методической и художественной литературы по теме.</a:t>
            </a:r>
          </a:p>
          <a:p>
            <a:r>
              <a:rPr lang="ru-RU" sz="2800" dirty="0"/>
              <a:t> Разработка мероприятий.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5100" b="1" i="1" dirty="0"/>
              <a:t>Планирование деятельности ( основной)</a:t>
            </a:r>
            <a:endParaRPr lang="ru-RU" b="1" i="1" dirty="0"/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endParaRPr lang="ru-RU" sz="3400" b="1" i="1" dirty="0"/>
          </a:p>
          <a:p>
            <a:pPr>
              <a:buNone/>
            </a:pPr>
            <a:r>
              <a:rPr lang="ru-RU" sz="3400" b="1" i="1" dirty="0"/>
              <a:t>Педагог - </a:t>
            </a:r>
            <a:r>
              <a:rPr lang="ru-RU" dirty="0"/>
              <a:t>изготовление пособий для проекта;</a:t>
            </a:r>
          </a:p>
          <a:p>
            <a:pPr>
              <a:buNone/>
            </a:pPr>
            <a:r>
              <a:rPr lang="ru-RU" dirty="0"/>
              <a:t>Подвижные игры: «С Новым годом» Цель: развитие координации речи с движениями; развитие творческого воображения, физиологического дыхания, выразительности речи.</a:t>
            </a:r>
          </a:p>
          <a:p>
            <a:pPr>
              <a:buNone/>
            </a:pPr>
            <a:r>
              <a:rPr lang="ru-RU" dirty="0"/>
              <a:t>         « Два Мороза». Цель: координация движений со словами, развивать ловкость .</a:t>
            </a:r>
          </a:p>
          <a:p>
            <a:pPr>
              <a:buNone/>
            </a:pPr>
            <a:r>
              <a:rPr lang="ru-RU" dirty="0"/>
              <a:t>         «</a:t>
            </a:r>
            <a:r>
              <a:rPr lang="ru-RU" dirty="0" err="1"/>
              <a:t>Морозко</a:t>
            </a:r>
            <a:r>
              <a:rPr lang="ru-RU" dirty="0"/>
              <a:t>». Цели: упражнять в беге;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«Назови какие»  Задачи: Упражнять детей в подборе прилагательных к существительным: Новый год, хлопушки, мишура, Дед Мороз, Снегурочка, праздник, песни, елка.</a:t>
            </a:r>
          </a:p>
          <a:p>
            <a:pPr>
              <a:buNone/>
            </a:pPr>
            <a:r>
              <a:rPr lang="ru-RU" dirty="0"/>
              <a:t>Словесные игры: «</a:t>
            </a:r>
            <a:r>
              <a:rPr lang="ru-RU" dirty="0" err="1"/>
              <a:t>Да-нет</a:t>
            </a:r>
            <a:r>
              <a:rPr lang="ru-RU" dirty="0"/>
              <a:t>!» Задачи: развитие слухового внимания и восприятия; поднять детям настроение. Дед Мороз старик веселый? (Да!) «Смешинка» Задачи: развитие внимания и восприятия. «Когда это бывает?» Задачи: закрепить знания детей о Новом годе; развитие слухового внимания и восприятия.</a:t>
            </a:r>
          </a:p>
          <a:p>
            <a:pPr>
              <a:buNone/>
            </a:pPr>
            <a:r>
              <a:rPr lang="ru-RU" dirty="0"/>
              <a:t> Игра « Новогодний хоровод» ( Условие: ведущий читает стихи, а участники игры произносят "и я" после тех четверостиший, где это уместно).</a:t>
            </a:r>
          </a:p>
          <a:p>
            <a:pPr>
              <a:buNone/>
            </a:pPr>
            <a:r>
              <a:rPr lang="ru-RU" dirty="0"/>
              <a:t> С/р. игры: «Семья. Новый год» Задачи: развивать у детей умения самостоятельно распределять роли; обогащение социального опыта.</a:t>
            </a:r>
          </a:p>
          <a:p>
            <a:pPr>
              <a:buNone/>
            </a:pPr>
            <a:r>
              <a:rPr lang="ru-RU" dirty="0"/>
              <a:t>  «Детский сад. Праздник Новый год.» Задачи: предложить детям обыгрывать разные ситуации, поочередно вступая в роли воспитателя и воспитанника.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Чтение сказки. «Двенадцать месяцев» С.Маршак. Познакомить детей с новой сказкой, воспитывать чувство сострадания к героине сказки; развивать интонационно- выразительную речь, мышление, память.</a:t>
            </a:r>
          </a:p>
          <a:p>
            <a:pPr>
              <a:buNone/>
            </a:pPr>
            <a:r>
              <a:rPr lang="ru-RU" dirty="0"/>
              <a:t>Чтение рассказа по Н.Петровой «Птичья елка» Задачи: помочь детям понять литературный текст, отвечать на вопросы по тексту распространенными предложениями.</a:t>
            </a:r>
          </a:p>
          <a:p>
            <a:pPr>
              <a:buNone/>
            </a:pPr>
            <a:r>
              <a:rPr lang="ru-RU" dirty="0"/>
              <a:t>Рисование «Новогодняя елочка» Задачи: развитие творчества у детей; развитие мелкой моторики. «Нарисуй Деда Мороза и Снегурочку» Задачи: развитие творческих способностей.</a:t>
            </a:r>
          </a:p>
          <a:p>
            <a:pPr>
              <a:buNone/>
            </a:pPr>
            <a:r>
              <a:rPr lang="ru-RU" dirty="0"/>
              <a:t>Ознакомление с окружающим миром</a:t>
            </a:r>
          </a:p>
          <a:p>
            <a:pPr>
              <a:buNone/>
            </a:pPr>
            <a:r>
              <a:rPr lang="ru-RU" dirty="0"/>
              <a:t>      Пр. </a:t>
            </a:r>
            <a:r>
              <a:rPr lang="ru-RU" dirty="0" err="1"/>
              <a:t>сод-е</a:t>
            </a:r>
            <a:r>
              <a:rPr lang="ru-RU" dirty="0"/>
              <a:t>: Воспитывать любовь к русским народным традиционным праздникам. Развивать фантазию, творческое воображение.</a:t>
            </a:r>
          </a:p>
          <a:p>
            <a:pPr>
              <a:buNone/>
            </a:pPr>
            <a:r>
              <a:rPr lang="ru-RU" dirty="0"/>
              <a:t>Рисование Тема: «Снежная семья»  Закреплять приемы изображения круглых форм в различных сочетаниях. Совершенствовать технику рисования тычком.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443664" cy="64533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600" b="1" i="1" dirty="0"/>
              <a:t>Развитие речи</a:t>
            </a:r>
          </a:p>
          <a:p>
            <a:pPr>
              <a:buNone/>
            </a:pPr>
            <a:r>
              <a:rPr lang="ru-RU" sz="5600" dirty="0"/>
              <a:t>     Беседа по сюжетной картине «Зимние развлечения» Упражнять в диалогической речи - постановка вопросов к фрагментам картины; учить составлять рассказы - миниатюры из 3 - 4 предложений по мотивам сюжетной картины; упражнять в подборе синонимов, родственных слов.</a:t>
            </a:r>
          </a:p>
          <a:p>
            <a:pPr>
              <a:buNone/>
            </a:pPr>
            <a:r>
              <a:rPr lang="ru-RU" sz="5600" b="1" i="1" dirty="0"/>
              <a:t>Аппликация </a:t>
            </a:r>
          </a:p>
          <a:p>
            <a:pPr>
              <a:buNone/>
            </a:pPr>
            <a:r>
              <a:rPr lang="ru-RU" sz="5600" dirty="0"/>
              <a:t>Конфетти ”Новогодняя елка” Закрепить способ симметричного вырезания сложной формы по нарисованному контуру на глаз. Умение самостоятельно оформлять ритмом красочного конфетти.</a:t>
            </a:r>
          </a:p>
          <a:p>
            <a:pPr>
              <a:buNone/>
            </a:pPr>
            <a:r>
              <a:rPr lang="ru-RU" sz="5600" b="1" i="1" dirty="0"/>
              <a:t>Ознакомление с художественной литературой</a:t>
            </a:r>
          </a:p>
          <a:p>
            <a:pPr>
              <a:buNone/>
            </a:pPr>
            <a:r>
              <a:rPr lang="ru-RU" sz="5600" dirty="0"/>
              <a:t>        Тема: Чтение рассказа С.Георгиева «Я спас Деда Мороза», детей художественным произведением, помочь понять, почему это рассказ, а не сказка.</a:t>
            </a:r>
          </a:p>
          <a:p>
            <a:pPr>
              <a:buNone/>
            </a:pPr>
            <a:r>
              <a:rPr lang="ru-RU" sz="5600" b="1" i="1" dirty="0"/>
              <a:t>Конструирование</a:t>
            </a:r>
          </a:p>
          <a:p>
            <a:pPr>
              <a:buNone/>
            </a:pPr>
            <a:r>
              <a:rPr lang="ru-RU" sz="5600" dirty="0"/>
              <a:t>        «Елочные игрушки» Предложить сделать елочные украшения, используя шаблоны; закреплять навыки работы с бумагой, клеем, ножницами.</a:t>
            </a:r>
          </a:p>
          <a:p>
            <a:pPr>
              <a:buNone/>
            </a:pPr>
            <a:r>
              <a:rPr lang="ru-RU" sz="5600" b="1" i="1" dirty="0" err="1"/>
              <a:t>Хозяйтвенно-бытовой</a:t>
            </a:r>
            <a:r>
              <a:rPr lang="ru-RU" sz="5600" b="1" i="1" dirty="0"/>
              <a:t> труд</a:t>
            </a:r>
          </a:p>
          <a:p>
            <a:pPr>
              <a:buNone/>
            </a:pPr>
            <a:r>
              <a:rPr lang="ru-RU" sz="5600" dirty="0"/>
              <a:t>       «Скоро праздник Новый год».  Задачи : вместе с детьми прибраться в групповой комнате, украшать окна снежинками ,подготовиться к</a:t>
            </a:r>
          </a:p>
          <a:p>
            <a:pPr>
              <a:buNone/>
            </a:pPr>
            <a:r>
              <a:rPr lang="ru-RU" sz="5600" dirty="0"/>
              <a:t>         встрече праздника;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4400" b="1" i="1" dirty="0"/>
              <a:t>Заключительный  этап:</a:t>
            </a:r>
            <a:endParaRPr lang="ru-RU" b="1" i="1" dirty="0"/>
          </a:p>
          <a:p>
            <a:pPr>
              <a:buNone/>
            </a:pPr>
            <a:r>
              <a:rPr lang="ru-RU" b="1" dirty="0"/>
              <a:t>Ожидаемый результат</a:t>
            </a:r>
            <a:r>
              <a:rPr lang="ru-RU" dirty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/>
              <a:t>В процессе бесед, интегрированного тематического НОД расширить знания и представления детей о народном календаре, об обычаях встречи новогоднего праздника, его атрибутики, персонажах.</a:t>
            </a:r>
          </a:p>
          <a:p>
            <a:r>
              <a:rPr lang="ru-RU" sz="2000" dirty="0"/>
              <a:t>Раскрыть возможности и творческие способности детей через разнообразные виды деятельности. </a:t>
            </a:r>
          </a:p>
          <a:p>
            <a:r>
              <a:rPr lang="ru-RU" sz="2000" dirty="0"/>
              <a:t>Развитие творческой личности, активного участника проекта, создание благоприятных условий для развития ребенка, раскрытие творческого потенциала ребенка, обогащение знаниями о праздновании Нового Года.</a:t>
            </a:r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dirty="0"/>
          </a:p>
          <a:p>
            <a:pPr>
              <a:buNone/>
            </a:pPr>
            <a:r>
              <a:rPr lang="ru-RU" sz="2000" b="1" i="1" dirty="0"/>
              <a:t>Продукт проектной деятельности:</a:t>
            </a:r>
          </a:p>
          <a:p>
            <a:r>
              <a:rPr lang="ru-RU" sz="2000" dirty="0"/>
              <a:t>Конкурс на выразительное чтение стихов о зиме, новогоднем празднике;</a:t>
            </a:r>
          </a:p>
          <a:p>
            <a:r>
              <a:rPr lang="ru-RU" sz="2000" dirty="0"/>
              <a:t> Конкурс поделок из разного материала и в разных техниках «Мастерская Деда Мороза» (совместное творчество детей и родителей).</a:t>
            </a:r>
          </a:p>
          <a:p>
            <a:pPr>
              <a:buNone/>
            </a:pPr>
            <a:r>
              <a:rPr lang="ru-RU" sz="2000" dirty="0"/>
              <a:t>      Рисунки детей на заданные и свободные темы.</a:t>
            </a:r>
          </a:p>
          <a:p>
            <a:r>
              <a:rPr lang="ru-RU" sz="2000" dirty="0"/>
              <a:t> Организация выставок детских рисунков «В гости к нам пришла Зимушка – Зима», «С Новым годом!».</a:t>
            </a:r>
          </a:p>
          <a:p>
            <a:r>
              <a:rPr lang="ru-RU" sz="2000" dirty="0"/>
              <a:t>Поделки из пластилина: «Новогодние ёлки», «Дед Мороз и Снегурочка»,</a:t>
            </a:r>
          </a:p>
          <a:p>
            <a:pPr>
              <a:buNone/>
            </a:pPr>
            <a:r>
              <a:rPr lang="ru-RU" sz="2000" dirty="0"/>
              <a:t>«Новогодние игрушки».</a:t>
            </a:r>
          </a:p>
          <a:p>
            <a:r>
              <a:rPr lang="ru-RU" sz="2000" dirty="0"/>
              <a:t>Коллективная работа «Дед Мороз из ладошек».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1030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Franklin Gothic Book</vt:lpstr>
      <vt:lpstr>Franklin Gothic Medium</vt:lpstr>
      <vt:lpstr>Wingdings</vt:lpstr>
      <vt:lpstr>Wingdings 2</vt:lpstr>
      <vt:lpstr>Трек</vt:lpstr>
      <vt:lpstr>МАСТЕРСКАЯ ДЕДА МОРОЗА   Сургут 2018 год</vt:lpstr>
      <vt:lpstr>Презентация PowerPoint</vt:lpstr>
      <vt:lpstr>Презентация PowerPoint</vt:lpstr>
      <vt:lpstr>ЭТАПЫ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МАСТЕРСКАЯ ДЕДА МОРОЗА   Сургут 2018 год</dc:title>
  <dc:creator>home</dc:creator>
  <cp:lastModifiedBy>home</cp:lastModifiedBy>
  <cp:revision>2</cp:revision>
  <dcterms:created xsi:type="dcterms:W3CDTF">2018-04-16T15:23:25Z</dcterms:created>
  <dcterms:modified xsi:type="dcterms:W3CDTF">2018-11-18T09:50:39Z</dcterms:modified>
</cp:coreProperties>
</file>